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24" d="100"/>
          <a:sy n="124" d="100"/>
        </p:scale>
        <p:origin x="-2292" y="-72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8B45C6-F67C-4518-B322-9AC5DA48042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E6802E-175B-48F3-8307-CE952A7E65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97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6802E-175B-48F3-8307-CE952A7E65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597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4350" y="3077282"/>
            <a:ext cx="5829300" cy="2123369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28700" y="5613400"/>
            <a:ext cx="4800600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48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15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3729037" y="573264"/>
            <a:ext cx="1157288" cy="1220822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257175" y="573264"/>
            <a:ext cx="3357563" cy="1220822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60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905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41735" y="6365523"/>
            <a:ext cx="5829300" cy="196744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41735" y="4198586"/>
            <a:ext cx="5829300" cy="21669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2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257175" y="3338690"/>
            <a:ext cx="2257425" cy="94428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2628900" y="3338690"/>
            <a:ext cx="2257425" cy="94428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74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96699"/>
            <a:ext cx="6172200" cy="1651000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0" y="2217385"/>
            <a:ext cx="3030141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2900" y="3141486"/>
            <a:ext cx="3030141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3483769" y="2217385"/>
            <a:ext cx="3031331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3483769" y="3141486"/>
            <a:ext cx="3031331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5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94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942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94405"/>
            <a:ext cx="2256235" cy="167851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681287" y="394406"/>
            <a:ext cx="3833813" cy="845449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342900" y="2072923"/>
            <a:ext cx="2256235" cy="67759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709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344216" y="6934200"/>
            <a:ext cx="4114800" cy="81862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344216" y="885119"/>
            <a:ext cx="4114800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344216" y="7752822"/>
            <a:ext cx="4114800" cy="116257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1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342900" y="396699"/>
            <a:ext cx="6172200" cy="165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0" y="2311401"/>
            <a:ext cx="6172200" cy="653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342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A5B75-5420-480A-9172-777327BC941D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2343150" y="9181395"/>
            <a:ext cx="2171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4914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64E2FB-E314-4BAC-8DE3-32934C4728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" name="1023 Grupo"/>
          <p:cNvGrpSpPr/>
          <p:nvPr/>
        </p:nvGrpSpPr>
        <p:grpSpPr>
          <a:xfrm>
            <a:off x="328017" y="1408113"/>
            <a:ext cx="6128346" cy="5976938"/>
            <a:chOff x="328017" y="1408113"/>
            <a:chExt cx="6128346" cy="5976938"/>
          </a:xfrm>
        </p:grpSpPr>
        <p:grpSp>
          <p:nvGrpSpPr>
            <p:cNvPr id="28" name="Group 5"/>
            <p:cNvGrpSpPr>
              <a:grpSpLocks noChangeAspect="1"/>
            </p:cNvGrpSpPr>
            <p:nvPr/>
          </p:nvGrpSpPr>
          <p:grpSpPr bwMode="auto">
            <a:xfrm>
              <a:off x="365125" y="1408113"/>
              <a:ext cx="6091238" cy="5976938"/>
              <a:chOff x="230" y="887"/>
              <a:chExt cx="3837" cy="3765"/>
            </a:xfrm>
          </p:grpSpPr>
          <p:pic>
            <p:nvPicPr>
              <p:cNvPr id="1030" name="Picture 6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0253"/>
              <a:stretch/>
            </p:blipFill>
            <p:spPr bwMode="auto">
              <a:xfrm>
                <a:off x="231" y="888"/>
                <a:ext cx="3836" cy="37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9" name="AutoShape 4"/>
              <p:cNvSpPr>
                <a:spLocks noChangeAspect="1" noChangeArrowheads="1" noTextEdit="1"/>
              </p:cNvSpPr>
              <p:nvPr/>
            </p:nvSpPr>
            <p:spPr bwMode="auto">
              <a:xfrm>
                <a:off x="230" y="887"/>
                <a:ext cx="3836" cy="37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Arial" pitchFamily="34" charset="0"/>
                  <a:cs typeface="Arial" pitchFamily="34" charset="0"/>
                </a:endParaRPr>
              </a:p>
            </p:txBody>
          </p:sp>
          <p:pic>
            <p:nvPicPr>
              <p:cNvPr id="1031" name="Picture 7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042" y="2893"/>
                <a:ext cx="2009" cy="1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4" name="3 Elipse"/>
            <p:cNvSpPr/>
            <p:nvPr/>
          </p:nvSpPr>
          <p:spPr>
            <a:xfrm rot="20873586">
              <a:off x="3504369" y="5740581"/>
              <a:ext cx="784627" cy="981294"/>
            </a:xfrm>
            <a:prstGeom prst="ellipse">
              <a:avLst/>
            </a:prstGeom>
            <a:noFill/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" name="4 CuadroTexto"/>
            <p:cNvSpPr txBox="1"/>
            <p:nvPr/>
          </p:nvSpPr>
          <p:spPr>
            <a:xfrm>
              <a:off x="3722577" y="5904844"/>
              <a:ext cx="6286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UY" sz="1600" dirty="0" err="1" smtClean="0">
                  <a:latin typeface="Arial" pitchFamily="34" charset="0"/>
                  <a:cs typeface="Arial" pitchFamily="34" charset="0"/>
                </a:rPr>
                <a:t>CMZ</a:t>
              </a:r>
              <a:endParaRPr lang="en-US" sz="16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" name="5 Arco"/>
            <p:cNvSpPr/>
            <p:nvPr/>
          </p:nvSpPr>
          <p:spPr>
            <a:xfrm>
              <a:off x="1074536" y="3887776"/>
              <a:ext cx="39842" cy="39842"/>
            </a:xfrm>
            <a:prstGeom prst="arc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7" name="6 Forma libre"/>
            <p:cNvSpPr/>
            <p:nvPr/>
          </p:nvSpPr>
          <p:spPr>
            <a:xfrm>
              <a:off x="1104049" y="3508821"/>
              <a:ext cx="3616257" cy="784692"/>
            </a:xfrm>
            <a:custGeom>
              <a:avLst/>
              <a:gdLst>
                <a:gd name="connsiteX0" fmla="*/ 0 w 3996266"/>
                <a:gd name="connsiteY0" fmla="*/ 0 h 598311"/>
                <a:gd name="connsiteX1" fmla="*/ 587022 w 3996266"/>
                <a:gd name="connsiteY1" fmla="*/ 33867 h 598311"/>
                <a:gd name="connsiteX2" fmla="*/ 869244 w 3996266"/>
                <a:gd name="connsiteY2" fmla="*/ 124178 h 598311"/>
                <a:gd name="connsiteX3" fmla="*/ 970844 w 3996266"/>
                <a:gd name="connsiteY3" fmla="*/ 135467 h 598311"/>
                <a:gd name="connsiteX4" fmla="*/ 1388533 w 3996266"/>
                <a:gd name="connsiteY4" fmla="*/ 124178 h 598311"/>
                <a:gd name="connsiteX5" fmla="*/ 1456266 w 3996266"/>
                <a:gd name="connsiteY5" fmla="*/ 90311 h 598311"/>
                <a:gd name="connsiteX6" fmla="*/ 2833511 w 3996266"/>
                <a:gd name="connsiteY6" fmla="*/ 79022 h 598311"/>
                <a:gd name="connsiteX7" fmla="*/ 3307644 w 3996266"/>
                <a:gd name="connsiteY7" fmla="*/ 56444 h 598311"/>
                <a:gd name="connsiteX8" fmla="*/ 3375377 w 3996266"/>
                <a:gd name="connsiteY8" fmla="*/ 45155 h 598311"/>
                <a:gd name="connsiteX9" fmla="*/ 3589866 w 3996266"/>
                <a:gd name="connsiteY9" fmla="*/ 56444 h 598311"/>
                <a:gd name="connsiteX10" fmla="*/ 3635022 w 3996266"/>
                <a:gd name="connsiteY10" fmla="*/ 79022 h 598311"/>
                <a:gd name="connsiteX11" fmla="*/ 3668888 w 3996266"/>
                <a:gd name="connsiteY11" fmla="*/ 90311 h 598311"/>
                <a:gd name="connsiteX12" fmla="*/ 3770488 w 3996266"/>
                <a:gd name="connsiteY12" fmla="*/ 180622 h 598311"/>
                <a:gd name="connsiteX13" fmla="*/ 3793066 w 3996266"/>
                <a:gd name="connsiteY13" fmla="*/ 214489 h 598311"/>
                <a:gd name="connsiteX14" fmla="*/ 3860800 w 3996266"/>
                <a:gd name="connsiteY14" fmla="*/ 248355 h 598311"/>
                <a:gd name="connsiteX15" fmla="*/ 3894666 w 3996266"/>
                <a:gd name="connsiteY15" fmla="*/ 270933 h 598311"/>
                <a:gd name="connsiteX16" fmla="*/ 3951111 w 3996266"/>
                <a:gd name="connsiteY16" fmla="*/ 372533 h 598311"/>
                <a:gd name="connsiteX17" fmla="*/ 3984977 w 3996266"/>
                <a:gd name="connsiteY17" fmla="*/ 553155 h 598311"/>
                <a:gd name="connsiteX18" fmla="*/ 3996266 w 3996266"/>
                <a:gd name="connsiteY18" fmla="*/ 598311 h 598311"/>
                <a:gd name="connsiteX0" fmla="*/ 0 w 3996266"/>
                <a:gd name="connsiteY0" fmla="*/ 0 h 598311"/>
                <a:gd name="connsiteX1" fmla="*/ 587022 w 3996266"/>
                <a:gd name="connsiteY1" fmla="*/ 33867 h 598311"/>
                <a:gd name="connsiteX2" fmla="*/ 869244 w 3996266"/>
                <a:gd name="connsiteY2" fmla="*/ 124178 h 598311"/>
                <a:gd name="connsiteX3" fmla="*/ 970844 w 3996266"/>
                <a:gd name="connsiteY3" fmla="*/ 135467 h 598311"/>
                <a:gd name="connsiteX4" fmla="*/ 1388533 w 3996266"/>
                <a:gd name="connsiteY4" fmla="*/ 124178 h 598311"/>
                <a:gd name="connsiteX5" fmla="*/ 1456266 w 3996266"/>
                <a:gd name="connsiteY5" fmla="*/ 90311 h 598311"/>
                <a:gd name="connsiteX6" fmla="*/ 2077155 w 3996266"/>
                <a:gd name="connsiteY6" fmla="*/ 79022 h 598311"/>
                <a:gd name="connsiteX7" fmla="*/ 2833511 w 3996266"/>
                <a:gd name="connsiteY7" fmla="*/ 79022 h 598311"/>
                <a:gd name="connsiteX8" fmla="*/ 3307644 w 3996266"/>
                <a:gd name="connsiteY8" fmla="*/ 56444 h 598311"/>
                <a:gd name="connsiteX9" fmla="*/ 3375377 w 3996266"/>
                <a:gd name="connsiteY9" fmla="*/ 45155 h 598311"/>
                <a:gd name="connsiteX10" fmla="*/ 3589866 w 3996266"/>
                <a:gd name="connsiteY10" fmla="*/ 56444 h 598311"/>
                <a:gd name="connsiteX11" fmla="*/ 3635022 w 3996266"/>
                <a:gd name="connsiteY11" fmla="*/ 79022 h 598311"/>
                <a:gd name="connsiteX12" fmla="*/ 3668888 w 3996266"/>
                <a:gd name="connsiteY12" fmla="*/ 90311 h 598311"/>
                <a:gd name="connsiteX13" fmla="*/ 3770488 w 3996266"/>
                <a:gd name="connsiteY13" fmla="*/ 180622 h 598311"/>
                <a:gd name="connsiteX14" fmla="*/ 3793066 w 3996266"/>
                <a:gd name="connsiteY14" fmla="*/ 214489 h 598311"/>
                <a:gd name="connsiteX15" fmla="*/ 3860800 w 3996266"/>
                <a:gd name="connsiteY15" fmla="*/ 248355 h 598311"/>
                <a:gd name="connsiteX16" fmla="*/ 3894666 w 3996266"/>
                <a:gd name="connsiteY16" fmla="*/ 270933 h 598311"/>
                <a:gd name="connsiteX17" fmla="*/ 3951111 w 3996266"/>
                <a:gd name="connsiteY17" fmla="*/ 372533 h 598311"/>
                <a:gd name="connsiteX18" fmla="*/ 3984977 w 3996266"/>
                <a:gd name="connsiteY18" fmla="*/ 553155 h 598311"/>
                <a:gd name="connsiteX19" fmla="*/ 3996266 w 3996266"/>
                <a:gd name="connsiteY19" fmla="*/ 598311 h 598311"/>
                <a:gd name="connsiteX0" fmla="*/ 0 w 3996266"/>
                <a:gd name="connsiteY0" fmla="*/ 33867 h 632178"/>
                <a:gd name="connsiteX1" fmla="*/ 587022 w 3996266"/>
                <a:gd name="connsiteY1" fmla="*/ 67734 h 632178"/>
                <a:gd name="connsiteX2" fmla="*/ 869244 w 3996266"/>
                <a:gd name="connsiteY2" fmla="*/ 158045 h 632178"/>
                <a:gd name="connsiteX3" fmla="*/ 970844 w 3996266"/>
                <a:gd name="connsiteY3" fmla="*/ 169334 h 632178"/>
                <a:gd name="connsiteX4" fmla="*/ 1388533 w 3996266"/>
                <a:gd name="connsiteY4" fmla="*/ 158045 h 632178"/>
                <a:gd name="connsiteX5" fmla="*/ 1456266 w 3996266"/>
                <a:gd name="connsiteY5" fmla="*/ 124178 h 632178"/>
                <a:gd name="connsiteX6" fmla="*/ 2111022 w 3996266"/>
                <a:gd name="connsiteY6" fmla="*/ 0 h 632178"/>
                <a:gd name="connsiteX7" fmla="*/ 2833511 w 3996266"/>
                <a:gd name="connsiteY7" fmla="*/ 112889 h 632178"/>
                <a:gd name="connsiteX8" fmla="*/ 3307644 w 3996266"/>
                <a:gd name="connsiteY8" fmla="*/ 90311 h 632178"/>
                <a:gd name="connsiteX9" fmla="*/ 3375377 w 3996266"/>
                <a:gd name="connsiteY9" fmla="*/ 79022 h 632178"/>
                <a:gd name="connsiteX10" fmla="*/ 3589866 w 3996266"/>
                <a:gd name="connsiteY10" fmla="*/ 90311 h 632178"/>
                <a:gd name="connsiteX11" fmla="*/ 3635022 w 3996266"/>
                <a:gd name="connsiteY11" fmla="*/ 112889 h 632178"/>
                <a:gd name="connsiteX12" fmla="*/ 3668888 w 3996266"/>
                <a:gd name="connsiteY12" fmla="*/ 124178 h 632178"/>
                <a:gd name="connsiteX13" fmla="*/ 3770488 w 3996266"/>
                <a:gd name="connsiteY13" fmla="*/ 214489 h 632178"/>
                <a:gd name="connsiteX14" fmla="*/ 3793066 w 3996266"/>
                <a:gd name="connsiteY14" fmla="*/ 248356 h 632178"/>
                <a:gd name="connsiteX15" fmla="*/ 3860800 w 3996266"/>
                <a:gd name="connsiteY15" fmla="*/ 282222 h 632178"/>
                <a:gd name="connsiteX16" fmla="*/ 3894666 w 3996266"/>
                <a:gd name="connsiteY16" fmla="*/ 304800 h 632178"/>
                <a:gd name="connsiteX17" fmla="*/ 3951111 w 3996266"/>
                <a:gd name="connsiteY17" fmla="*/ 406400 h 632178"/>
                <a:gd name="connsiteX18" fmla="*/ 3984977 w 3996266"/>
                <a:gd name="connsiteY18" fmla="*/ 587022 h 632178"/>
                <a:gd name="connsiteX19" fmla="*/ 3996266 w 3996266"/>
                <a:gd name="connsiteY19" fmla="*/ 632178 h 632178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70844 w 3996266"/>
                <a:gd name="connsiteY3" fmla="*/ 203200 h 666044"/>
                <a:gd name="connsiteX4" fmla="*/ 1388533 w 3996266"/>
                <a:gd name="connsiteY4" fmla="*/ 191911 h 666044"/>
                <a:gd name="connsiteX5" fmla="*/ 1456266 w 3996266"/>
                <a:gd name="connsiteY5" fmla="*/ 158044 h 666044"/>
                <a:gd name="connsiteX6" fmla="*/ 2111022 w 3996266"/>
                <a:gd name="connsiteY6" fmla="*/ 33866 h 666044"/>
                <a:gd name="connsiteX7" fmla="*/ 2810933 w 3996266"/>
                <a:gd name="connsiteY7" fmla="*/ 0 h 666044"/>
                <a:gd name="connsiteX8" fmla="*/ 3307644 w 3996266"/>
                <a:gd name="connsiteY8" fmla="*/ 124177 h 666044"/>
                <a:gd name="connsiteX9" fmla="*/ 3375377 w 3996266"/>
                <a:gd name="connsiteY9" fmla="*/ 112888 h 666044"/>
                <a:gd name="connsiteX10" fmla="*/ 3589866 w 3996266"/>
                <a:gd name="connsiteY10" fmla="*/ 124177 h 666044"/>
                <a:gd name="connsiteX11" fmla="*/ 3635022 w 3996266"/>
                <a:gd name="connsiteY11" fmla="*/ 146755 h 666044"/>
                <a:gd name="connsiteX12" fmla="*/ 3668888 w 3996266"/>
                <a:gd name="connsiteY12" fmla="*/ 158044 h 666044"/>
                <a:gd name="connsiteX13" fmla="*/ 3770488 w 3996266"/>
                <a:gd name="connsiteY13" fmla="*/ 248355 h 666044"/>
                <a:gd name="connsiteX14" fmla="*/ 3793066 w 3996266"/>
                <a:gd name="connsiteY14" fmla="*/ 282222 h 666044"/>
                <a:gd name="connsiteX15" fmla="*/ 3860800 w 3996266"/>
                <a:gd name="connsiteY15" fmla="*/ 316088 h 666044"/>
                <a:gd name="connsiteX16" fmla="*/ 3894666 w 3996266"/>
                <a:gd name="connsiteY16" fmla="*/ 338666 h 666044"/>
                <a:gd name="connsiteX17" fmla="*/ 3951111 w 3996266"/>
                <a:gd name="connsiteY17" fmla="*/ 440266 h 666044"/>
                <a:gd name="connsiteX18" fmla="*/ 3984977 w 3996266"/>
                <a:gd name="connsiteY18" fmla="*/ 620888 h 666044"/>
                <a:gd name="connsiteX19" fmla="*/ 3996266 w 3996266"/>
                <a:gd name="connsiteY19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70844 w 3996266"/>
                <a:gd name="connsiteY3" fmla="*/ 203200 h 666044"/>
                <a:gd name="connsiteX4" fmla="*/ 1354666 w 3996266"/>
                <a:gd name="connsiteY4" fmla="*/ 45155 h 666044"/>
                <a:gd name="connsiteX5" fmla="*/ 1456266 w 3996266"/>
                <a:gd name="connsiteY5" fmla="*/ 158044 h 666044"/>
                <a:gd name="connsiteX6" fmla="*/ 2111022 w 3996266"/>
                <a:gd name="connsiteY6" fmla="*/ 33866 h 666044"/>
                <a:gd name="connsiteX7" fmla="*/ 2810933 w 3996266"/>
                <a:gd name="connsiteY7" fmla="*/ 0 h 666044"/>
                <a:gd name="connsiteX8" fmla="*/ 3307644 w 3996266"/>
                <a:gd name="connsiteY8" fmla="*/ 124177 h 666044"/>
                <a:gd name="connsiteX9" fmla="*/ 3375377 w 3996266"/>
                <a:gd name="connsiteY9" fmla="*/ 112888 h 666044"/>
                <a:gd name="connsiteX10" fmla="*/ 3589866 w 3996266"/>
                <a:gd name="connsiteY10" fmla="*/ 124177 h 666044"/>
                <a:gd name="connsiteX11" fmla="*/ 3635022 w 3996266"/>
                <a:gd name="connsiteY11" fmla="*/ 146755 h 666044"/>
                <a:gd name="connsiteX12" fmla="*/ 3668888 w 3996266"/>
                <a:gd name="connsiteY12" fmla="*/ 158044 h 666044"/>
                <a:gd name="connsiteX13" fmla="*/ 3770488 w 3996266"/>
                <a:gd name="connsiteY13" fmla="*/ 248355 h 666044"/>
                <a:gd name="connsiteX14" fmla="*/ 3793066 w 3996266"/>
                <a:gd name="connsiteY14" fmla="*/ 282222 h 666044"/>
                <a:gd name="connsiteX15" fmla="*/ 3860800 w 3996266"/>
                <a:gd name="connsiteY15" fmla="*/ 316088 h 666044"/>
                <a:gd name="connsiteX16" fmla="*/ 3894666 w 3996266"/>
                <a:gd name="connsiteY16" fmla="*/ 338666 h 666044"/>
                <a:gd name="connsiteX17" fmla="*/ 3951111 w 3996266"/>
                <a:gd name="connsiteY17" fmla="*/ 440266 h 666044"/>
                <a:gd name="connsiteX18" fmla="*/ 3984977 w 3996266"/>
                <a:gd name="connsiteY18" fmla="*/ 620888 h 666044"/>
                <a:gd name="connsiteX19" fmla="*/ 3996266 w 3996266"/>
                <a:gd name="connsiteY19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36977 w 3996266"/>
                <a:gd name="connsiteY3" fmla="*/ 79022 h 666044"/>
                <a:gd name="connsiteX4" fmla="*/ 970844 w 3996266"/>
                <a:gd name="connsiteY4" fmla="*/ 203200 h 666044"/>
                <a:gd name="connsiteX5" fmla="*/ 1354666 w 3996266"/>
                <a:gd name="connsiteY5" fmla="*/ 45155 h 666044"/>
                <a:gd name="connsiteX6" fmla="*/ 1456266 w 3996266"/>
                <a:gd name="connsiteY6" fmla="*/ 158044 h 666044"/>
                <a:gd name="connsiteX7" fmla="*/ 2111022 w 3996266"/>
                <a:gd name="connsiteY7" fmla="*/ 33866 h 666044"/>
                <a:gd name="connsiteX8" fmla="*/ 2810933 w 3996266"/>
                <a:gd name="connsiteY8" fmla="*/ 0 h 666044"/>
                <a:gd name="connsiteX9" fmla="*/ 3307644 w 3996266"/>
                <a:gd name="connsiteY9" fmla="*/ 124177 h 666044"/>
                <a:gd name="connsiteX10" fmla="*/ 3375377 w 3996266"/>
                <a:gd name="connsiteY10" fmla="*/ 112888 h 666044"/>
                <a:gd name="connsiteX11" fmla="*/ 3589866 w 3996266"/>
                <a:gd name="connsiteY11" fmla="*/ 124177 h 666044"/>
                <a:gd name="connsiteX12" fmla="*/ 3635022 w 3996266"/>
                <a:gd name="connsiteY12" fmla="*/ 146755 h 666044"/>
                <a:gd name="connsiteX13" fmla="*/ 3668888 w 3996266"/>
                <a:gd name="connsiteY13" fmla="*/ 158044 h 666044"/>
                <a:gd name="connsiteX14" fmla="*/ 3770488 w 3996266"/>
                <a:gd name="connsiteY14" fmla="*/ 248355 h 666044"/>
                <a:gd name="connsiteX15" fmla="*/ 3793066 w 3996266"/>
                <a:gd name="connsiteY15" fmla="*/ 282222 h 666044"/>
                <a:gd name="connsiteX16" fmla="*/ 3860800 w 3996266"/>
                <a:gd name="connsiteY16" fmla="*/ 316088 h 666044"/>
                <a:gd name="connsiteX17" fmla="*/ 3894666 w 3996266"/>
                <a:gd name="connsiteY17" fmla="*/ 338666 h 666044"/>
                <a:gd name="connsiteX18" fmla="*/ 3951111 w 3996266"/>
                <a:gd name="connsiteY18" fmla="*/ 440266 h 666044"/>
                <a:gd name="connsiteX19" fmla="*/ 3984977 w 3996266"/>
                <a:gd name="connsiteY19" fmla="*/ 620888 h 666044"/>
                <a:gd name="connsiteX20" fmla="*/ 3996266 w 3996266"/>
                <a:gd name="connsiteY20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70844 w 3996266"/>
                <a:gd name="connsiteY3" fmla="*/ 203200 h 666044"/>
                <a:gd name="connsiteX4" fmla="*/ 1354666 w 3996266"/>
                <a:gd name="connsiteY4" fmla="*/ 45155 h 666044"/>
                <a:gd name="connsiteX5" fmla="*/ 1456266 w 3996266"/>
                <a:gd name="connsiteY5" fmla="*/ 158044 h 666044"/>
                <a:gd name="connsiteX6" fmla="*/ 2111022 w 3996266"/>
                <a:gd name="connsiteY6" fmla="*/ 33866 h 666044"/>
                <a:gd name="connsiteX7" fmla="*/ 2810933 w 3996266"/>
                <a:gd name="connsiteY7" fmla="*/ 0 h 666044"/>
                <a:gd name="connsiteX8" fmla="*/ 3307644 w 3996266"/>
                <a:gd name="connsiteY8" fmla="*/ 124177 h 666044"/>
                <a:gd name="connsiteX9" fmla="*/ 3375377 w 3996266"/>
                <a:gd name="connsiteY9" fmla="*/ 112888 h 666044"/>
                <a:gd name="connsiteX10" fmla="*/ 3589866 w 3996266"/>
                <a:gd name="connsiteY10" fmla="*/ 124177 h 666044"/>
                <a:gd name="connsiteX11" fmla="*/ 3635022 w 3996266"/>
                <a:gd name="connsiteY11" fmla="*/ 146755 h 666044"/>
                <a:gd name="connsiteX12" fmla="*/ 3668888 w 3996266"/>
                <a:gd name="connsiteY12" fmla="*/ 158044 h 666044"/>
                <a:gd name="connsiteX13" fmla="*/ 3770488 w 3996266"/>
                <a:gd name="connsiteY13" fmla="*/ 248355 h 666044"/>
                <a:gd name="connsiteX14" fmla="*/ 3793066 w 3996266"/>
                <a:gd name="connsiteY14" fmla="*/ 282222 h 666044"/>
                <a:gd name="connsiteX15" fmla="*/ 3860800 w 3996266"/>
                <a:gd name="connsiteY15" fmla="*/ 316088 h 666044"/>
                <a:gd name="connsiteX16" fmla="*/ 3894666 w 3996266"/>
                <a:gd name="connsiteY16" fmla="*/ 338666 h 666044"/>
                <a:gd name="connsiteX17" fmla="*/ 3951111 w 3996266"/>
                <a:gd name="connsiteY17" fmla="*/ 440266 h 666044"/>
                <a:gd name="connsiteX18" fmla="*/ 3984977 w 3996266"/>
                <a:gd name="connsiteY18" fmla="*/ 620888 h 666044"/>
                <a:gd name="connsiteX19" fmla="*/ 3996266 w 3996266"/>
                <a:gd name="connsiteY19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1354666 w 3996266"/>
                <a:gd name="connsiteY3" fmla="*/ 45155 h 666044"/>
                <a:gd name="connsiteX4" fmla="*/ 1456266 w 3996266"/>
                <a:gd name="connsiteY4" fmla="*/ 158044 h 666044"/>
                <a:gd name="connsiteX5" fmla="*/ 2111022 w 3996266"/>
                <a:gd name="connsiteY5" fmla="*/ 33866 h 666044"/>
                <a:gd name="connsiteX6" fmla="*/ 2810933 w 3996266"/>
                <a:gd name="connsiteY6" fmla="*/ 0 h 666044"/>
                <a:gd name="connsiteX7" fmla="*/ 3307644 w 3996266"/>
                <a:gd name="connsiteY7" fmla="*/ 124177 h 666044"/>
                <a:gd name="connsiteX8" fmla="*/ 3375377 w 3996266"/>
                <a:gd name="connsiteY8" fmla="*/ 112888 h 666044"/>
                <a:gd name="connsiteX9" fmla="*/ 3589866 w 3996266"/>
                <a:gd name="connsiteY9" fmla="*/ 124177 h 666044"/>
                <a:gd name="connsiteX10" fmla="*/ 3635022 w 3996266"/>
                <a:gd name="connsiteY10" fmla="*/ 146755 h 666044"/>
                <a:gd name="connsiteX11" fmla="*/ 3668888 w 3996266"/>
                <a:gd name="connsiteY11" fmla="*/ 158044 h 666044"/>
                <a:gd name="connsiteX12" fmla="*/ 3770488 w 3996266"/>
                <a:gd name="connsiteY12" fmla="*/ 248355 h 666044"/>
                <a:gd name="connsiteX13" fmla="*/ 3793066 w 3996266"/>
                <a:gd name="connsiteY13" fmla="*/ 282222 h 666044"/>
                <a:gd name="connsiteX14" fmla="*/ 3860800 w 3996266"/>
                <a:gd name="connsiteY14" fmla="*/ 316088 h 666044"/>
                <a:gd name="connsiteX15" fmla="*/ 3894666 w 3996266"/>
                <a:gd name="connsiteY15" fmla="*/ 338666 h 666044"/>
                <a:gd name="connsiteX16" fmla="*/ 3951111 w 3996266"/>
                <a:gd name="connsiteY16" fmla="*/ 440266 h 666044"/>
                <a:gd name="connsiteX17" fmla="*/ 3984977 w 3996266"/>
                <a:gd name="connsiteY17" fmla="*/ 620888 h 666044"/>
                <a:gd name="connsiteX18" fmla="*/ 3996266 w 3996266"/>
                <a:gd name="connsiteY18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925689 w 3996266"/>
                <a:gd name="connsiteY2" fmla="*/ 56444 h 666044"/>
                <a:gd name="connsiteX3" fmla="*/ 1354666 w 3996266"/>
                <a:gd name="connsiteY3" fmla="*/ 45155 h 666044"/>
                <a:gd name="connsiteX4" fmla="*/ 1456266 w 3996266"/>
                <a:gd name="connsiteY4" fmla="*/ 158044 h 666044"/>
                <a:gd name="connsiteX5" fmla="*/ 2111022 w 3996266"/>
                <a:gd name="connsiteY5" fmla="*/ 33866 h 666044"/>
                <a:gd name="connsiteX6" fmla="*/ 2810933 w 3996266"/>
                <a:gd name="connsiteY6" fmla="*/ 0 h 666044"/>
                <a:gd name="connsiteX7" fmla="*/ 3307644 w 3996266"/>
                <a:gd name="connsiteY7" fmla="*/ 124177 h 666044"/>
                <a:gd name="connsiteX8" fmla="*/ 3375377 w 3996266"/>
                <a:gd name="connsiteY8" fmla="*/ 112888 h 666044"/>
                <a:gd name="connsiteX9" fmla="*/ 3589866 w 3996266"/>
                <a:gd name="connsiteY9" fmla="*/ 124177 h 666044"/>
                <a:gd name="connsiteX10" fmla="*/ 3635022 w 3996266"/>
                <a:gd name="connsiteY10" fmla="*/ 146755 h 666044"/>
                <a:gd name="connsiteX11" fmla="*/ 3668888 w 3996266"/>
                <a:gd name="connsiteY11" fmla="*/ 158044 h 666044"/>
                <a:gd name="connsiteX12" fmla="*/ 3770488 w 3996266"/>
                <a:gd name="connsiteY12" fmla="*/ 248355 h 666044"/>
                <a:gd name="connsiteX13" fmla="*/ 3793066 w 3996266"/>
                <a:gd name="connsiteY13" fmla="*/ 282222 h 666044"/>
                <a:gd name="connsiteX14" fmla="*/ 3860800 w 3996266"/>
                <a:gd name="connsiteY14" fmla="*/ 316088 h 666044"/>
                <a:gd name="connsiteX15" fmla="*/ 3894666 w 3996266"/>
                <a:gd name="connsiteY15" fmla="*/ 338666 h 666044"/>
                <a:gd name="connsiteX16" fmla="*/ 3951111 w 3996266"/>
                <a:gd name="connsiteY16" fmla="*/ 440266 h 666044"/>
                <a:gd name="connsiteX17" fmla="*/ 3984977 w 3996266"/>
                <a:gd name="connsiteY17" fmla="*/ 620888 h 666044"/>
                <a:gd name="connsiteX18" fmla="*/ 3996266 w 3996266"/>
                <a:gd name="connsiteY18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925689 w 3996266"/>
                <a:gd name="connsiteY2" fmla="*/ 56444 h 666044"/>
                <a:gd name="connsiteX3" fmla="*/ 1354666 w 3996266"/>
                <a:gd name="connsiteY3" fmla="*/ 45155 h 666044"/>
                <a:gd name="connsiteX4" fmla="*/ 2111022 w 3996266"/>
                <a:gd name="connsiteY4" fmla="*/ 33866 h 666044"/>
                <a:gd name="connsiteX5" fmla="*/ 2810933 w 3996266"/>
                <a:gd name="connsiteY5" fmla="*/ 0 h 666044"/>
                <a:gd name="connsiteX6" fmla="*/ 3307644 w 3996266"/>
                <a:gd name="connsiteY6" fmla="*/ 124177 h 666044"/>
                <a:gd name="connsiteX7" fmla="*/ 3375377 w 3996266"/>
                <a:gd name="connsiteY7" fmla="*/ 112888 h 666044"/>
                <a:gd name="connsiteX8" fmla="*/ 3589866 w 3996266"/>
                <a:gd name="connsiteY8" fmla="*/ 124177 h 666044"/>
                <a:gd name="connsiteX9" fmla="*/ 3635022 w 3996266"/>
                <a:gd name="connsiteY9" fmla="*/ 146755 h 666044"/>
                <a:gd name="connsiteX10" fmla="*/ 3668888 w 3996266"/>
                <a:gd name="connsiteY10" fmla="*/ 158044 h 666044"/>
                <a:gd name="connsiteX11" fmla="*/ 3770488 w 3996266"/>
                <a:gd name="connsiteY11" fmla="*/ 248355 h 666044"/>
                <a:gd name="connsiteX12" fmla="*/ 3793066 w 3996266"/>
                <a:gd name="connsiteY12" fmla="*/ 282222 h 666044"/>
                <a:gd name="connsiteX13" fmla="*/ 3860800 w 3996266"/>
                <a:gd name="connsiteY13" fmla="*/ 316088 h 666044"/>
                <a:gd name="connsiteX14" fmla="*/ 3894666 w 3996266"/>
                <a:gd name="connsiteY14" fmla="*/ 338666 h 666044"/>
                <a:gd name="connsiteX15" fmla="*/ 3951111 w 3996266"/>
                <a:gd name="connsiteY15" fmla="*/ 440266 h 666044"/>
                <a:gd name="connsiteX16" fmla="*/ 3984977 w 3996266"/>
                <a:gd name="connsiteY16" fmla="*/ 620888 h 666044"/>
                <a:gd name="connsiteX17" fmla="*/ 3996266 w 3996266"/>
                <a:gd name="connsiteY17" fmla="*/ 666044 h 666044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35022 w 3996266"/>
                <a:gd name="connsiteY9" fmla="*/ 191911 h 711200"/>
                <a:gd name="connsiteX10" fmla="*/ 3668888 w 3996266"/>
                <a:gd name="connsiteY10" fmla="*/ 203200 h 711200"/>
                <a:gd name="connsiteX11" fmla="*/ 3770488 w 3996266"/>
                <a:gd name="connsiteY11" fmla="*/ 293511 h 711200"/>
                <a:gd name="connsiteX12" fmla="*/ 3793066 w 3996266"/>
                <a:gd name="connsiteY12" fmla="*/ 327378 h 711200"/>
                <a:gd name="connsiteX13" fmla="*/ 3860800 w 3996266"/>
                <a:gd name="connsiteY13" fmla="*/ 361244 h 711200"/>
                <a:gd name="connsiteX14" fmla="*/ 3894666 w 3996266"/>
                <a:gd name="connsiteY14" fmla="*/ 383822 h 711200"/>
                <a:gd name="connsiteX15" fmla="*/ 3951111 w 3996266"/>
                <a:gd name="connsiteY15" fmla="*/ 485422 h 711200"/>
                <a:gd name="connsiteX16" fmla="*/ 3984977 w 3996266"/>
                <a:gd name="connsiteY16" fmla="*/ 666044 h 711200"/>
                <a:gd name="connsiteX17" fmla="*/ 3996266 w 3996266"/>
                <a:gd name="connsiteY17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35022 w 3996266"/>
                <a:gd name="connsiteY9" fmla="*/ 191911 h 711200"/>
                <a:gd name="connsiteX10" fmla="*/ 3668888 w 3996266"/>
                <a:gd name="connsiteY10" fmla="*/ 203200 h 711200"/>
                <a:gd name="connsiteX11" fmla="*/ 3770488 w 3996266"/>
                <a:gd name="connsiteY11" fmla="*/ 293511 h 711200"/>
                <a:gd name="connsiteX12" fmla="*/ 3793066 w 3996266"/>
                <a:gd name="connsiteY12" fmla="*/ 327378 h 711200"/>
                <a:gd name="connsiteX13" fmla="*/ 3894666 w 3996266"/>
                <a:gd name="connsiteY13" fmla="*/ 383822 h 711200"/>
                <a:gd name="connsiteX14" fmla="*/ 3951111 w 3996266"/>
                <a:gd name="connsiteY14" fmla="*/ 485422 h 711200"/>
                <a:gd name="connsiteX15" fmla="*/ 3984977 w 3996266"/>
                <a:gd name="connsiteY15" fmla="*/ 666044 h 711200"/>
                <a:gd name="connsiteX16" fmla="*/ 3996266 w 3996266"/>
                <a:gd name="connsiteY16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35022 w 3996266"/>
                <a:gd name="connsiteY9" fmla="*/ 191911 h 711200"/>
                <a:gd name="connsiteX10" fmla="*/ 3668888 w 3996266"/>
                <a:gd name="connsiteY10" fmla="*/ 203200 h 711200"/>
                <a:gd name="connsiteX11" fmla="*/ 3770488 w 3996266"/>
                <a:gd name="connsiteY11" fmla="*/ 293511 h 711200"/>
                <a:gd name="connsiteX12" fmla="*/ 3894666 w 3996266"/>
                <a:gd name="connsiteY12" fmla="*/ 383822 h 711200"/>
                <a:gd name="connsiteX13" fmla="*/ 3951111 w 3996266"/>
                <a:gd name="connsiteY13" fmla="*/ 485422 h 711200"/>
                <a:gd name="connsiteX14" fmla="*/ 3984977 w 3996266"/>
                <a:gd name="connsiteY14" fmla="*/ 666044 h 711200"/>
                <a:gd name="connsiteX15" fmla="*/ 3996266 w 3996266"/>
                <a:gd name="connsiteY15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68888 w 3996266"/>
                <a:gd name="connsiteY9" fmla="*/ 203200 h 711200"/>
                <a:gd name="connsiteX10" fmla="*/ 3770488 w 3996266"/>
                <a:gd name="connsiteY10" fmla="*/ 293511 h 711200"/>
                <a:gd name="connsiteX11" fmla="*/ 3894666 w 3996266"/>
                <a:gd name="connsiteY11" fmla="*/ 383822 h 711200"/>
                <a:gd name="connsiteX12" fmla="*/ 3951111 w 3996266"/>
                <a:gd name="connsiteY12" fmla="*/ 485422 h 711200"/>
                <a:gd name="connsiteX13" fmla="*/ 3984977 w 3996266"/>
                <a:gd name="connsiteY13" fmla="*/ 666044 h 711200"/>
                <a:gd name="connsiteX14" fmla="*/ 3996266 w 3996266"/>
                <a:gd name="connsiteY14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68888 w 3996266"/>
                <a:gd name="connsiteY9" fmla="*/ 203200 h 711200"/>
                <a:gd name="connsiteX10" fmla="*/ 3770488 w 3996266"/>
                <a:gd name="connsiteY10" fmla="*/ 293511 h 711200"/>
                <a:gd name="connsiteX11" fmla="*/ 3951111 w 3996266"/>
                <a:gd name="connsiteY11" fmla="*/ 485422 h 711200"/>
                <a:gd name="connsiteX12" fmla="*/ 3984977 w 3996266"/>
                <a:gd name="connsiteY12" fmla="*/ 666044 h 711200"/>
                <a:gd name="connsiteX13" fmla="*/ 3996266 w 3996266"/>
                <a:gd name="connsiteY13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770488 w 3996266"/>
                <a:gd name="connsiteY9" fmla="*/ 293511 h 711200"/>
                <a:gd name="connsiteX10" fmla="*/ 3951111 w 3996266"/>
                <a:gd name="connsiteY10" fmla="*/ 485422 h 711200"/>
                <a:gd name="connsiteX11" fmla="*/ 3984977 w 3996266"/>
                <a:gd name="connsiteY11" fmla="*/ 666044 h 711200"/>
                <a:gd name="connsiteX12" fmla="*/ 3996266 w 3996266"/>
                <a:gd name="connsiteY12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635022 w 3996266"/>
                <a:gd name="connsiteY8" fmla="*/ 417689 h 711200"/>
                <a:gd name="connsiteX9" fmla="*/ 3770488 w 3996266"/>
                <a:gd name="connsiteY9" fmla="*/ 293511 h 711200"/>
                <a:gd name="connsiteX10" fmla="*/ 3951111 w 3996266"/>
                <a:gd name="connsiteY10" fmla="*/ 485422 h 711200"/>
                <a:gd name="connsiteX11" fmla="*/ 3984977 w 3996266"/>
                <a:gd name="connsiteY11" fmla="*/ 666044 h 711200"/>
                <a:gd name="connsiteX12" fmla="*/ 3996266 w 3996266"/>
                <a:gd name="connsiteY12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635022 w 3996266"/>
                <a:gd name="connsiteY8" fmla="*/ 417689 h 711200"/>
                <a:gd name="connsiteX9" fmla="*/ 3951111 w 3996266"/>
                <a:gd name="connsiteY9" fmla="*/ 485422 h 711200"/>
                <a:gd name="connsiteX10" fmla="*/ 3984977 w 3996266"/>
                <a:gd name="connsiteY10" fmla="*/ 666044 h 711200"/>
                <a:gd name="connsiteX11" fmla="*/ 3996266 w 3996266"/>
                <a:gd name="connsiteY11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093155 w 3996266"/>
                <a:gd name="connsiteY6" fmla="*/ 90311 h 711200"/>
                <a:gd name="connsiteX7" fmla="*/ 3375377 w 3996266"/>
                <a:gd name="connsiteY7" fmla="*/ 158044 h 711200"/>
                <a:gd name="connsiteX8" fmla="*/ 3635022 w 3996266"/>
                <a:gd name="connsiteY8" fmla="*/ 417689 h 711200"/>
                <a:gd name="connsiteX9" fmla="*/ 3951111 w 3996266"/>
                <a:gd name="connsiteY9" fmla="*/ 485422 h 711200"/>
                <a:gd name="connsiteX10" fmla="*/ 3984977 w 3996266"/>
                <a:gd name="connsiteY10" fmla="*/ 666044 h 711200"/>
                <a:gd name="connsiteX11" fmla="*/ 3996266 w 3996266"/>
                <a:gd name="connsiteY11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093155 w 3996266"/>
                <a:gd name="connsiteY6" fmla="*/ 90311 h 711200"/>
                <a:gd name="connsiteX7" fmla="*/ 3375377 w 3996266"/>
                <a:gd name="connsiteY7" fmla="*/ 158044 h 711200"/>
                <a:gd name="connsiteX8" fmla="*/ 3691466 w 3996266"/>
                <a:gd name="connsiteY8" fmla="*/ 316089 h 711200"/>
                <a:gd name="connsiteX9" fmla="*/ 3951111 w 3996266"/>
                <a:gd name="connsiteY9" fmla="*/ 485422 h 711200"/>
                <a:gd name="connsiteX10" fmla="*/ 3984977 w 3996266"/>
                <a:gd name="connsiteY10" fmla="*/ 666044 h 711200"/>
                <a:gd name="connsiteX11" fmla="*/ 3996266 w 3996266"/>
                <a:gd name="connsiteY11" fmla="*/ 711200 h 711200"/>
                <a:gd name="connsiteX0" fmla="*/ 0 w 4009881"/>
                <a:gd name="connsiteY0" fmla="*/ 112889 h 711200"/>
                <a:gd name="connsiteX1" fmla="*/ 587022 w 4009881"/>
                <a:gd name="connsiteY1" fmla="*/ 146756 h 711200"/>
                <a:gd name="connsiteX2" fmla="*/ 925689 w 4009881"/>
                <a:gd name="connsiteY2" fmla="*/ 101600 h 711200"/>
                <a:gd name="connsiteX3" fmla="*/ 1354666 w 4009881"/>
                <a:gd name="connsiteY3" fmla="*/ 90311 h 711200"/>
                <a:gd name="connsiteX4" fmla="*/ 2133600 w 4009881"/>
                <a:gd name="connsiteY4" fmla="*/ 0 h 711200"/>
                <a:gd name="connsiteX5" fmla="*/ 2810933 w 4009881"/>
                <a:gd name="connsiteY5" fmla="*/ 45156 h 711200"/>
                <a:gd name="connsiteX6" fmla="*/ 3093155 w 4009881"/>
                <a:gd name="connsiteY6" fmla="*/ 90311 h 711200"/>
                <a:gd name="connsiteX7" fmla="*/ 3375377 w 4009881"/>
                <a:gd name="connsiteY7" fmla="*/ 158044 h 711200"/>
                <a:gd name="connsiteX8" fmla="*/ 3691466 w 4009881"/>
                <a:gd name="connsiteY8" fmla="*/ 316089 h 711200"/>
                <a:gd name="connsiteX9" fmla="*/ 3984977 w 4009881"/>
                <a:gd name="connsiteY9" fmla="*/ 666044 h 711200"/>
                <a:gd name="connsiteX10" fmla="*/ 3996266 w 4009881"/>
                <a:gd name="connsiteY10" fmla="*/ 711200 h 711200"/>
                <a:gd name="connsiteX0" fmla="*/ 0 w 4009881"/>
                <a:gd name="connsiteY0" fmla="*/ 112889 h 711200"/>
                <a:gd name="connsiteX1" fmla="*/ 598310 w 4009881"/>
                <a:gd name="connsiteY1" fmla="*/ 90311 h 711200"/>
                <a:gd name="connsiteX2" fmla="*/ 925689 w 4009881"/>
                <a:gd name="connsiteY2" fmla="*/ 101600 h 711200"/>
                <a:gd name="connsiteX3" fmla="*/ 1354666 w 4009881"/>
                <a:gd name="connsiteY3" fmla="*/ 90311 h 711200"/>
                <a:gd name="connsiteX4" fmla="*/ 2133600 w 4009881"/>
                <a:gd name="connsiteY4" fmla="*/ 0 h 711200"/>
                <a:gd name="connsiteX5" fmla="*/ 2810933 w 4009881"/>
                <a:gd name="connsiteY5" fmla="*/ 45156 h 711200"/>
                <a:gd name="connsiteX6" fmla="*/ 3093155 w 4009881"/>
                <a:gd name="connsiteY6" fmla="*/ 90311 h 711200"/>
                <a:gd name="connsiteX7" fmla="*/ 3375377 w 4009881"/>
                <a:gd name="connsiteY7" fmla="*/ 158044 h 711200"/>
                <a:gd name="connsiteX8" fmla="*/ 3691466 w 4009881"/>
                <a:gd name="connsiteY8" fmla="*/ 316089 h 711200"/>
                <a:gd name="connsiteX9" fmla="*/ 3984977 w 4009881"/>
                <a:gd name="connsiteY9" fmla="*/ 666044 h 711200"/>
                <a:gd name="connsiteX10" fmla="*/ 3996266 w 4009881"/>
                <a:gd name="connsiteY10" fmla="*/ 711200 h 711200"/>
                <a:gd name="connsiteX0" fmla="*/ 0 w 3977421"/>
                <a:gd name="connsiteY0" fmla="*/ 225778 h 711200"/>
                <a:gd name="connsiteX1" fmla="*/ 565850 w 3977421"/>
                <a:gd name="connsiteY1" fmla="*/ 90311 h 711200"/>
                <a:gd name="connsiteX2" fmla="*/ 893229 w 3977421"/>
                <a:gd name="connsiteY2" fmla="*/ 101600 h 711200"/>
                <a:gd name="connsiteX3" fmla="*/ 1322206 w 3977421"/>
                <a:gd name="connsiteY3" fmla="*/ 90311 h 711200"/>
                <a:gd name="connsiteX4" fmla="*/ 2101140 w 3977421"/>
                <a:gd name="connsiteY4" fmla="*/ 0 h 711200"/>
                <a:gd name="connsiteX5" fmla="*/ 2778473 w 3977421"/>
                <a:gd name="connsiteY5" fmla="*/ 45156 h 711200"/>
                <a:gd name="connsiteX6" fmla="*/ 3060695 w 3977421"/>
                <a:gd name="connsiteY6" fmla="*/ 90311 h 711200"/>
                <a:gd name="connsiteX7" fmla="*/ 3342917 w 3977421"/>
                <a:gd name="connsiteY7" fmla="*/ 158044 h 711200"/>
                <a:gd name="connsiteX8" fmla="*/ 3659006 w 3977421"/>
                <a:gd name="connsiteY8" fmla="*/ 316089 h 711200"/>
                <a:gd name="connsiteX9" fmla="*/ 3952517 w 3977421"/>
                <a:gd name="connsiteY9" fmla="*/ 666044 h 711200"/>
                <a:gd name="connsiteX10" fmla="*/ 3963806 w 3977421"/>
                <a:gd name="connsiteY10" fmla="*/ 711200 h 711200"/>
                <a:gd name="connsiteX0" fmla="*/ 0 w 3977421"/>
                <a:gd name="connsiteY0" fmla="*/ 225778 h 711200"/>
                <a:gd name="connsiteX1" fmla="*/ 565850 w 3977421"/>
                <a:gd name="connsiteY1" fmla="*/ 90311 h 711200"/>
                <a:gd name="connsiteX2" fmla="*/ 893229 w 3977421"/>
                <a:gd name="connsiteY2" fmla="*/ 101600 h 711200"/>
                <a:gd name="connsiteX3" fmla="*/ 1322206 w 3977421"/>
                <a:gd name="connsiteY3" fmla="*/ 90311 h 711200"/>
                <a:gd name="connsiteX4" fmla="*/ 2101140 w 3977421"/>
                <a:gd name="connsiteY4" fmla="*/ 0 h 711200"/>
                <a:gd name="connsiteX5" fmla="*/ 2778473 w 3977421"/>
                <a:gd name="connsiteY5" fmla="*/ 45156 h 711200"/>
                <a:gd name="connsiteX6" fmla="*/ 3060695 w 3977421"/>
                <a:gd name="connsiteY6" fmla="*/ 90311 h 711200"/>
                <a:gd name="connsiteX7" fmla="*/ 3342917 w 3977421"/>
                <a:gd name="connsiteY7" fmla="*/ 158044 h 711200"/>
                <a:gd name="connsiteX8" fmla="*/ 3659006 w 3977421"/>
                <a:gd name="connsiteY8" fmla="*/ 316089 h 711200"/>
                <a:gd name="connsiteX9" fmla="*/ 3952517 w 3977421"/>
                <a:gd name="connsiteY9" fmla="*/ 666044 h 711200"/>
                <a:gd name="connsiteX10" fmla="*/ 3963806 w 3977421"/>
                <a:gd name="connsiteY10" fmla="*/ 711200 h 711200"/>
                <a:gd name="connsiteX0" fmla="*/ 0 w 3977421"/>
                <a:gd name="connsiteY0" fmla="*/ 284107 h 769529"/>
                <a:gd name="connsiteX1" fmla="*/ 565850 w 3977421"/>
                <a:gd name="connsiteY1" fmla="*/ 148640 h 769529"/>
                <a:gd name="connsiteX2" fmla="*/ 893229 w 3977421"/>
                <a:gd name="connsiteY2" fmla="*/ 159929 h 769529"/>
                <a:gd name="connsiteX3" fmla="*/ 1311386 w 3977421"/>
                <a:gd name="connsiteY3" fmla="*/ 1885 h 769529"/>
                <a:gd name="connsiteX4" fmla="*/ 2101140 w 3977421"/>
                <a:gd name="connsiteY4" fmla="*/ 58329 h 769529"/>
                <a:gd name="connsiteX5" fmla="*/ 2778473 w 3977421"/>
                <a:gd name="connsiteY5" fmla="*/ 103485 h 769529"/>
                <a:gd name="connsiteX6" fmla="*/ 3060695 w 3977421"/>
                <a:gd name="connsiteY6" fmla="*/ 148640 h 769529"/>
                <a:gd name="connsiteX7" fmla="*/ 3342917 w 3977421"/>
                <a:gd name="connsiteY7" fmla="*/ 216373 h 769529"/>
                <a:gd name="connsiteX8" fmla="*/ 3659006 w 3977421"/>
                <a:gd name="connsiteY8" fmla="*/ 374418 h 769529"/>
                <a:gd name="connsiteX9" fmla="*/ 3952517 w 3977421"/>
                <a:gd name="connsiteY9" fmla="*/ 724373 h 769529"/>
                <a:gd name="connsiteX10" fmla="*/ 3963806 w 3977421"/>
                <a:gd name="connsiteY10" fmla="*/ 769529 h 769529"/>
                <a:gd name="connsiteX0" fmla="*/ 0 w 3977421"/>
                <a:gd name="connsiteY0" fmla="*/ 343698 h 829120"/>
                <a:gd name="connsiteX1" fmla="*/ 565850 w 3977421"/>
                <a:gd name="connsiteY1" fmla="*/ 208231 h 829120"/>
                <a:gd name="connsiteX2" fmla="*/ 893229 w 3977421"/>
                <a:gd name="connsiteY2" fmla="*/ 219520 h 829120"/>
                <a:gd name="connsiteX3" fmla="*/ 945500 w 3977421"/>
                <a:gd name="connsiteY3" fmla="*/ 6355 h 829120"/>
                <a:gd name="connsiteX4" fmla="*/ 1311386 w 3977421"/>
                <a:gd name="connsiteY4" fmla="*/ 61476 h 829120"/>
                <a:gd name="connsiteX5" fmla="*/ 2101140 w 3977421"/>
                <a:gd name="connsiteY5" fmla="*/ 117920 h 829120"/>
                <a:gd name="connsiteX6" fmla="*/ 2778473 w 3977421"/>
                <a:gd name="connsiteY6" fmla="*/ 163076 h 829120"/>
                <a:gd name="connsiteX7" fmla="*/ 3060695 w 3977421"/>
                <a:gd name="connsiteY7" fmla="*/ 208231 h 829120"/>
                <a:gd name="connsiteX8" fmla="*/ 3342917 w 3977421"/>
                <a:gd name="connsiteY8" fmla="*/ 275964 h 829120"/>
                <a:gd name="connsiteX9" fmla="*/ 3659006 w 3977421"/>
                <a:gd name="connsiteY9" fmla="*/ 434009 h 829120"/>
                <a:gd name="connsiteX10" fmla="*/ 3952517 w 3977421"/>
                <a:gd name="connsiteY10" fmla="*/ 783964 h 829120"/>
                <a:gd name="connsiteX11" fmla="*/ 3963806 w 3977421"/>
                <a:gd name="connsiteY11" fmla="*/ 829120 h 829120"/>
                <a:gd name="connsiteX0" fmla="*/ 0 w 3977421"/>
                <a:gd name="connsiteY0" fmla="*/ 284108 h 769530"/>
                <a:gd name="connsiteX1" fmla="*/ 565850 w 3977421"/>
                <a:gd name="connsiteY1" fmla="*/ 148641 h 769530"/>
                <a:gd name="connsiteX2" fmla="*/ 893229 w 3977421"/>
                <a:gd name="connsiteY2" fmla="*/ 159930 h 769530"/>
                <a:gd name="connsiteX3" fmla="*/ 1311386 w 3977421"/>
                <a:gd name="connsiteY3" fmla="*/ 1886 h 769530"/>
                <a:gd name="connsiteX4" fmla="*/ 2101140 w 3977421"/>
                <a:gd name="connsiteY4" fmla="*/ 58330 h 769530"/>
                <a:gd name="connsiteX5" fmla="*/ 2778473 w 3977421"/>
                <a:gd name="connsiteY5" fmla="*/ 103486 h 769530"/>
                <a:gd name="connsiteX6" fmla="*/ 3060695 w 3977421"/>
                <a:gd name="connsiteY6" fmla="*/ 148641 h 769530"/>
                <a:gd name="connsiteX7" fmla="*/ 3342917 w 3977421"/>
                <a:gd name="connsiteY7" fmla="*/ 216374 h 769530"/>
                <a:gd name="connsiteX8" fmla="*/ 3659006 w 3977421"/>
                <a:gd name="connsiteY8" fmla="*/ 374419 h 769530"/>
                <a:gd name="connsiteX9" fmla="*/ 3952517 w 3977421"/>
                <a:gd name="connsiteY9" fmla="*/ 724374 h 769530"/>
                <a:gd name="connsiteX10" fmla="*/ 3963806 w 3977421"/>
                <a:gd name="connsiteY10" fmla="*/ 769530 h 769530"/>
                <a:gd name="connsiteX0" fmla="*/ 0 w 3977421"/>
                <a:gd name="connsiteY0" fmla="*/ 284518 h 769940"/>
                <a:gd name="connsiteX1" fmla="*/ 565850 w 3977421"/>
                <a:gd name="connsiteY1" fmla="*/ 149051 h 769940"/>
                <a:gd name="connsiteX2" fmla="*/ 914870 w 3977421"/>
                <a:gd name="connsiteY2" fmla="*/ 24873 h 769940"/>
                <a:gd name="connsiteX3" fmla="*/ 1311386 w 3977421"/>
                <a:gd name="connsiteY3" fmla="*/ 2296 h 769940"/>
                <a:gd name="connsiteX4" fmla="*/ 2101140 w 3977421"/>
                <a:gd name="connsiteY4" fmla="*/ 58740 h 769940"/>
                <a:gd name="connsiteX5" fmla="*/ 2778473 w 3977421"/>
                <a:gd name="connsiteY5" fmla="*/ 103896 h 769940"/>
                <a:gd name="connsiteX6" fmla="*/ 3060695 w 3977421"/>
                <a:gd name="connsiteY6" fmla="*/ 149051 h 769940"/>
                <a:gd name="connsiteX7" fmla="*/ 3342917 w 3977421"/>
                <a:gd name="connsiteY7" fmla="*/ 216784 h 769940"/>
                <a:gd name="connsiteX8" fmla="*/ 3659006 w 3977421"/>
                <a:gd name="connsiteY8" fmla="*/ 374829 h 769940"/>
                <a:gd name="connsiteX9" fmla="*/ 3952517 w 3977421"/>
                <a:gd name="connsiteY9" fmla="*/ 724784 h 769940"/>
                <a:gd name="connsiteX10" fmla="*/ 3963806 w 3977421"/>
                <a:gd name="connsiteY10" fmla="*/ 769940 h 769940"/>
                <a:gd name="connsiteX0" fmla="*/ 0 w 3977421"/>
                <a:gd name="connsiteY0" fmla="*/ 266643 h 752065"/>
                <a:gd name="connsiteX1" fmla="*/ 565850 w 3977421"/>
                <a:gd name="connsiteY1" fmla="*/ 131176 h 752065"/>
                <a:gd name="connsiteX2" fmla="*/ 914870 w 3977421"/>
                <a:gd name="connsiteY2" fmla="*/ 6998 h 752065"/>
                <a:gd name="connsiteX3" fmla="*/ 1635995 w 3977421"/>
                <a:gd name="connsiteY3" fmla="*/ 18288 h 752065"/>
                <a:gd name="connsiteX4" fmla="*/ 2101140 w 3977421"/>
                <a:gd name="connsiteY4" fmla="*/ 40865 h 752065"/>
                <a:gd name="connsiteX5" fmla="*/ 2778473 w 3977421"/>
                <a:gd name="connsiteY5" fmla="*/ 86021 h 752065"/>
                <a:gd name="connsiteX6" fmla="*/ 3060695 w 3977421"/>
                <a:gd name="connsiteY6" fmla="*/ 131176 h 752065"/>
                <a:gd name="connsiteX7" fmla="*/ 3342917 w 3977421"/>
                <a:gd name="connsiteY7" fmla="*/ 198909 h 752065"/>
                <a:gd name="connsiteX8" fmla="*/ 3659006 w 3977421"/>
                <a:gd name="connsiteY8" fmla="*/ 356954 h 752065"/>
                <a:gd name="connsiteX9" fmla="*/ 3952517 w 3977421"/>
                <a:gd name="connsiteY9" fmla="*/ 706909 h 752065"/>
                <a:gd name="connsiteX10" fmla="*/ 3963806 w 3977421"/>
                <a:gd name="connsiteY10" fmla="*/ 752065 h 752065"/>
                <a:gd name="connsiteX0" fmla="*/ 0 w 3977421"/>
                <a:gd name="connsiteY0" fmla="*/ 261910 h 747332"/>
                <a:gd name="connsiteX1" fmla="*/ 555030 w 3977421"/>
                <a:gd name="connsiteY1" fmla="*/ 58710 h 747332"/>
                <a:gd name="connsiteX2" fmla="*/ 914870 w 3977421"/>
                <a:gd name="connsiteY2" fmla="*/ 2265 h 747332"/>
                <a:gd name="connsiteX3" fmla="*/ 1635995 w 3977421"/>
                <a:gd name="connsiteY3" fmla="*/ 13555 h 747332"/>
                <a:gd name="connsiteX4" fmla="*/ 2101140 w 3977421"/>
                <a:gd name="connsiteY4" fmla="*/ 36132 h 747332"/>
                <a:gd name="connsiteX5" fmla="*/ 2778473 w 3977421"/>
                <a:gd name="connsiteY5" fmla="*/ 81288 h 747332"/>
                <a:gd name="connsiteX6" fmla="*/ 3060695 w 3977421"/>
                <a:gd name="connsiteY6" fmla="*/ 126443 h 747332"/>
                <a:gd name="connsiteX7" fmla="*/ 3342917 w 3977421"/>
                <a:gd name="connsiteY7" fmla="*/ 194176 h 747332"/>
                <a:gd name="connsiteX8" fmla="*/ 3659006 w 3977421"/>
                <a:gd name="connsiteY8" fmla="*/ 352221 h 747332"/>
                <a:gd name="connsiteX9" fmla="*/ 3952517 w 3977421"/>
                <a:gd name="connsiteY9" fmla="*/ 702176 h 747332"/>
                <a:gd name="connsiteX10" fmla="*/ 3963806 w 3977421"/>
                <a:gd name="connsiteY10" fmla="*/ 747332 h 747332"/>
                <a:gd name="connsiteX0" fmla="*/ 0 w 3977421"/>
                <a:gd name="connsiteY0" fmla="*/ 406593 h 892015"/>
                <a:gd name="connsiteX1" fmla="*/ 555030 w 3977421"/>
                <a:gd name="connsiteY1" fmla="*/ 203393 h 892015"/>
                <a:gd name="connsiteX2" fmla="*/ 914870 w 3977421"/>
                <a:gd name="connsiteY2" fmla="*/ 146948 h 892015"/>
                <a:gd name="connsiteX3" fmla="*/ 1690096 w 3977421"/>
                <a:gd name="connsiteY3" fmla="*/ 194 h 892015"/>
                <a:gd name="connsiteX4" fmla="*/ 2101140 w 3977421"/>
                <a:gd name="connsiteY4" fmla="*/ 180815 h 892015"/>
                <a:gd name="connsiteX5" fmla="*/ 2778473 w 3977421"/>
                <a:gd name="connsiteY5" fmla="*/ 225971 h 892015"/>
                <a:gd name="connsiteX6" fmla="*/ 3060695 w 3977421"/>
                <a:gd name="connsiteY6" fmla="*/ 271126 h 892015"/>
                <a:gd name="connsiteX7" fmla="*/ 3342917 w 3977421"/>
                <a:gd name="connsiteY7" fmla="*/ 338859 h 892015"/>
                <a:gd name="connsiteX8" fmla="*/ 3659006 w 3977421"/>
                <a:gd name="connsiteY8" fmla="*/ 496904 h 892015"/>
                <a:gd name="connsiteX9" fmla="*/ 3952517 w 3977421"/>
                <a:gd name="connsiteY9" fmla="*/ 846859 h 892015"/>
                <a:gd name="connsiteX10" fmla="*/ 3963806 w 3977421"/>
                <a:gd name="connsiteY10" fmla="*/ 892015 h 892015"/>
                <a:gd name="connsiteX0" fmla="*/ 0 w 3977421"/>
                <a:gd name="connsiteY0" fmla="*/ 411332 h 896754"/>
                <a:gd name="connsiteX1" fmla="*/ 555030 w 3977421"/>
                <a:gd name="connsiteY1" fmla="*/ 208132 h 896754"/>
                <a:gd name="connsiteX2" fmla="*/ 914870 w 3977421"/>
                <a:gd name="connsiteY2" fmla="*/ 151687 h 896754"/>
                <a:gd name="connsiteX3" fmla="*/ 1690096 w 3977421"/>
                <a:gd name="connsiteY3" fmla="*/ 4933 h 896754"/>
                <a:gd name="connsiteX4" fmla="*/ 2176882 w 3977421"/>
                <a:gd name="connsiteY4" fmla="*/ 16220 h 896754"/>
                <a:gd name="connsiteX5" fmla="*/ 2778473 w 3977421"/>
                <a:gd name="connsiteY5" fmla="*/ 230710 h 896754"/>
                <a:gd name="connsiteX6" fmla="*/ 3060695 w 3977421"/>
                <a:gd name="connsiteY6" fmla="*/ 275865 h 896754"/>
                <a:gd name="connsiteX7" fmla="*/ 3342917 w 3977421"/>
                <a:gd name="connsiteY7" fmla="*/ 343598 h 896754"/>
                <a:gd name="connsiteX8" fmla="*/ 3659006 w 3977421"/>
                <a:gd name="connsiteY8" fmla="*/ 501643 h 896754"/>
                <a:gd name="connsiteX9" fmla="*/ 3952517 w 3977421"/>
                <a:gd name="connsiteY9" fmla="*/ 851598 h 896754"/>
                <a:gd name="connsiteX10" fmla="*/ 3963806 w 3977421"/>
                <a:gd name="connsiteY10" fmla="*/ 896754 h 896754"/>
                <a:gd name="connsiteX0" fmla="*/ 0 w 3977421"/>
                <a:gd name="connsiteY0" fmla="*/ 411332 h 896754"/>
                <a:gd name="connsiteX1" fmla="*/ 555030 w 3977421"/>
                <a:gd name="connsiteY1" fmla="*/ 208132 h 896754"/>
                <a:gd name="connsiteX2" fmla="*/ 914870 w 3977421"/>
                <a:gd name="connsiteY2" fmla="*/ 151687 h 896754"/>
                <a:gd name="connsiteX3" fmla="*/ 1690096 w 3977421"/>
                <a:gd name="connsiteY3" fmla="*/ 4933 h 896754"/>
                <a:gd name="connsiteX4" fmla="*/ 2176882 w 3977421"/>
                <a:gd name="connsiteY4" fmla="*/ 16220 h 896754"/>
                <a:gd name="connsiteX5" fmla="*/ 2778473 w 3977421"/>
                <a:gd name="connsiteY5" fmla="*/ 230710 h 896754"/>
                <a:gd name="connsiteX6" fmla="*/ 3060695 w 3977421"/>
                <a:gd name="connsiteY6" fmla="*/ 275865 h 896754"/>
                <a:gd name="connsiteX7" fmla="*/ 3342917 w 3977421"/>
                <a:gd name="connsiteY7" fmla="*/ 343598 h 896754"/>
                <a:gd name="connsiteX8" fmla="*/ 3659006 w 3977421"/>
                <a:gd name="connsiteY8" fmla="*/ 501643 h 896754"/>
                <a:gd name="connsiteX9" fmla="*/ 3952517 w 3977421"/>
                <a:gd name="connsiteY9" fmla="*/ 851598 h 896754"/>
                <a:gd name="connsiteX10" fmla="*/ 3963806 w 3977421"/>
                <a:gd name="connsiteY10" fmla="*/ 896754 h 896754"/>
                <a:gd name="connsiteX0" fmla="*/ 0 w 3977421"/>
                <a:gd name="connsiteY0" fmla="*/ 419768 h 905190"/>
                <a:gd name="connsiteX1" fmla="*/ 555030 w 3977421"/>
                <a:gd name="connsiteY1" fmla="*/ 216568 h 905190"/>
                <a:gd name="connsiteX2" fmla="*/ 914870 w 3977421"/>
                <a:gd name="connsiteY2" fmla="*/ 160123 h 905190"/>
                <a:gd name="connsiteX3" fmla="*/ 1690096 w 3977421"/>
                <a:gd name="connsiteY3" fmla="*/ 13369 h 905190"/>
                <a:gd name="connsiteX4" fmla="*/ 2176882 w 3977421"/>
                <a:gd name="connsiteY4" fmla="*/ 24656 h 905190"/>
                <a:gd name="connsiteX5" fmla="*/ 2778473 w 3977421"/>
                <a:gd name="connsiteY5" fmla="*/ 239146 h 905190"/>
                <a:gd name="connsiteX6" fmla="*/ 3060695 w 3977421"/>
                <a:gd name="connsiteY6" fmla="*/ 284301 h 905190"/>
                <a:gd name="connsiteX7" fmla="*/ 3342917 w 3977421"/>
                <a:gd name="connsiteY7" fmla="*/ 352034 h 905190"/>
                <a:gd name="connsiteX8" fmla="*/ 3659006 w 3977421"/>
                <a:gd name="connsiteY8" fmla="*/ 510079 h 905190"/>
                <a:gd name="connsiteX9" fmla="*/ 3952517 w 3977421"/>
                <a:gd name="connsiteY9" fmla="*/ 860034 h 905190"/>
                <a:gd name="connsiteX10" fmla="*/ 3963806 w 3977421"/>
                <a:gd name="connsiteY10" fmla="*/ 905190 h 905190"/>
                <a:gd name="connsiteX0" fmla="*/ 0 w 3977421"/>
                <a:gd name="connsiteY0" fmla="*/ 419768 h 905190"/>
                <a:gd name="connsiteX1" fmla="*/ 555030 w 3977421"/>
                <a:gd name="connsiteY1" fmla="*/ 216568 h 905190"/>
                <a:gd name="connsiteX2" fmla="*/ 914870 w 3977421"/>
                <a:gd name="connsiteY2" fmla="*/ 160123 h 905190"/>
                <a:gd name="connsiteX3" fmla="*/ 1690096 w 3977421"/>
                <a:gd name="connsiteY3" fmla="*/ 13369 h 905190"/>
                <a:gd name="connsiteX4" fmla="*/ 2176882 w 3977421"/>
                <a:gd name="connsiteY4" fmla="*/ 24656 h 905190"/>
                <a:gd name="connsiteX5" fmla="*/ 2778473 w 3977421"/>
                <a:gd name="connsiteY5" fmla="*/ 160124 h 905190"/>
                <a:gd name="connsiteX6" fmla="*/ 3060695 w 3977421"/>
                <a:gd name="connsiteY6" fmla="*/ 284301 h 905190"/>
                <a:gd name="connsiteX7" fmla="*/ 3342917 w 3977421"/>
                <a:gd name="connsiteY7" fmla="*/ 352034 h 905190"/>
                <a:gd name="connsiteX8" fmla="*/ 3659006 w 3977421"/>
                <a:gd name="connsiteY8" fmla="*/ 510079 h 905190"/>
                <a:gd name="connsiteX9" fmla="*/ 3952517 w 3977421"/>
                <a:gd name="connsiteY9" fmla="*/ 860034 h 905190"/>
                <a:gd name="connsiteX10" fmla="*/ 3963806 w 3977421"/>
                <a:gd name="connsiteY10" fmla="*/ 905190 h 905190"/>
                <a:gd name="connsiteX0" fmla="*/ 0 w 3977421"/>
                <a:gd name="connsiteY0" fmla="*/ 419768 h 905190"/>
                <a:gd name="connsiteX1" fmla="*/ 555030 w 3977421"/>
                <a:gd name="connsiteY1" fmla="*/ 216568 h 905190"/>
                <a:gd name="connsiteX2" fmla="*/ 914870 w 3977421"/>
                <a:gd name="connsiteY2" fmla="*/ 160123 h 905190"/>
                <a:gd name="connsiteX3" fmla="*/ 1690096 w 3977421"/>
                <a:gd name="connsiteY3" fmla="*/ 13369 h 905190"/>
                <a:gd name="connsiteX4" fmla="*/ 2176882 w 3977421"/>
                <a:gd name="connsiteY4" fmla="*/ 24656 h 905190"/>
                <a:gd name="connsiteX5" fmla="*/ 2778473 w 3977421"/>
                <a:gd name="connsiteY5" fmla="*/ 160124 h 905190"/>
                <a:gd name="connsiteX6" fmla="*/ 3093156 w 3977421"/>
                <a:gd name="connsiteY6" fmla="*/ 273012 h 905190"/>
                <a:gd name="connsiteX7" fmla="*/ 3342917 w 3977421"/>
                <a:gd name="connsiteY7" fmla="*/ 352034 h 905190"/>
                <a:gd name="connsiteX8" fmla="*/ 3659006 w 3977421"/>
                <a:gd name="connsiteY8" fmla="*/ 510079 h 905190"/>
                <a:gd name="connsiteX9" fmla="*/ 3952517 w 3977421"/>
                <a:gd name="connsiteY9" fmla="*/ 860034 h 905190"/>
                <a:gd name="connsiteX10" fmla="*/ 3963806 w 3977421"/>
                <a:gd name="connsiteY10" fmla="*/ 905190 h 905190"/>
                <a:gd name="connsiteX0" fmla="*/ 0 w 3977421"/>
                <a:gd name="connsiteY0" fmla="*/ 415011 h 900433"/>
                <a:gd name="connsiteX1" fmla="*/ 555030 w 3977421"/>
                <a:gd name="connsiteY1" fmla="*/ 211811 h 900433"/>
                <a:gd name="connsiteX2" fmla="*/ 1055535 w 3977421"/>
                <a:gd name="connsiteY2" fmla="*/ 87633 h 900433"/>
                <a:gd name="connsiteX3" fmla="*/ 1690096 w 3977421"/>
                <a:gd name="connsiteY3" fmla="*/ 8612 h 900433"/>
                <a:gd name="connsiteX4" fmla="*/ 2176882 w 3977421"/>
                <a:gd name="connsiteY4" fmla="*/ 19899 h 900433"/>
                <a:gd name="connsiteX5" fmla="*/ 2778473 w 3977421"/>
                <a:gd name="connsiteY5" fmla="*/ 155367 h 900433"/>
                <a:gd name="connsiteX6" fmla="*/ 3093156 w 3977421"/>
                <a:gd name="connsiteY6" fmla="*/ 268255 h 900433"/>
                <a:gd name="connsiteX7" fmla="*/ 3342917 w 3977421"/>
                <a:gd name="connsiteY7" fmla="*/ 347277 h 900433"/>
                <a:gd name="connsiteX8" fmla="*/ 3659006 w 3977421"/>
                <a:gd name="connsiteY8" fmla="*/ 505322 h 900433"/>
                <a:gd name="connsiteX9" fmla="*/ 3952517 w 3977421"/>
                <a:gd name="connsiteY9" fmla="*/ 855277 h 900433"/>
                <a:gd name="connsiteX10" fmla="*/ 3963806 w 3977421"/>
                <a:gd name="connsiteY10" fmla="*/ 900433 h 900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77421" h="900433">
                  <a:moveTo>
                    <a:pt x="0" y="415011"/>
                  </a:moveTo>
                  <a:cubicBezTo>
                    <a:pt x="206494" y="313411"/>
                    <a:pt x="379107" y="266374"/>
                    <a:pt x="555030" y="211811"/>
                  </a:cubicBezTo>
                  <a:cubicBezTo>
                    <a:pt x="730953" y="157248"/>
                    <a:pt x="866357" y="121499"/>
                    <a:pt x="1055535" y="87633"/>
                  </a:cubicBezTo>
                  <a:cubicBezTo>
                    <a:pt x="1244713" y="53767"/>
                    <a:pt x="1503205" y="19901"/>
                    <a:pt x="1690096" y="8612"/>
                  </a:cubicBezTo>
                  <a:cubicBezTo>
                    <a:pt x="1876987" y="-2677"/>
                    <a:pt x="1938878" y="-6441"/>
                    <a:pt x="2176882" y="19899"/>
                  </a:cubicBezTo>
                  <a:cubicBezTo>
                    <a:pt x="2463974" y="113974"/>
                    <a:pt x="2577943" y="83870"/>
                    <a:pt x="2778473" y="155367"/>
                  </a:cubicBezTo>
                  <a:cubicBezTo>
                    <a:pt x="2944043" y="196759"/>
                    <a:pt x="2999082" y="236270"/>
                    <a:pt x="3093156" y="268255"/>
                  </a:cubicBezTo>
                  <a:cubicBezTo>
                    <a:pt x="3187230" y="300240"/>
                    <a:pt x="3248609" y="307766"/>
                    <a:pt x="3342917" y="347277"/>
                  </a:cubicBezTo>
                  <a:cubicBezTo>
                    <a:pt x="3437225" y="386788"/>
                    <a:pt x="3587510" y="501559"/>
                    <a:pt x="3659006" y="505322"/>
                  </a:cubicBezTo>
                  <a:cubicBezTo>
                    <a:pt x="3760606" y="589989"/>
                    <a:pt x="3901717" y="789425"/>
                    <a:pt x="3952517" y="855277"/>
                  </a:cubicBezTo>
                  <a:cubicBezTo>
                    <a:pt x="4003317" y="921129"/>
                    <a:pt x="3960043" y="885381"/>
                    <a:pt x="3963806" y="900433"/>
                  </a:cubicBezTo>
                </a:path>
              </a:pathLst>
            </a:custGeom>
            <a:ln w="1905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 w="19050">
                  <a:solidFill>
                    <a:schemeClr val="tx1"/>
                  </a:solidFill>
                </a:ln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8" name="7 Forma libre"/>
            <p:cNvSpPr/>
            <p:nvPr/>
          </p:nvSpPr>
          <p:spPr>
            <a:xfrm>
              <a:off x="817097" y="1991024"/>
              <a:ext cx="3984852" cy="1362873"/>
            </a:xfrm>
            <a:custGeom>
              <a:avLst/>
              <a:gdLst>
                <a:gd name="connsiteX0" fmla="*/ 0 w 3996266"/>
                <a:gd name="connsiteY0" fmla="*/ 0 h 598311"/>
                <a:gd name="connsiteX1" fmla="*/ 587022 w 3996266"/>
                <a:gd name="connsiteY1" fmla="*/ 33867 h 598311"/>
                <a:gd name="connsiteX2" fmla="*/ 869244 w 3996266"/>
                <a:gd name="connsiteY2" fmla="*/ 124178 h 598311"/>
                <a:gd name="connsiteX3" fmla="*/ 970844 w 3996266"/>
                <a:gd name="connsiteY3" fmla="*/ 135467 h 598311"/>
                <a:gd name="connsiteX4" fmla="*/ 1388533 w 3996266"/>
                <a:gd name="connsiteY4" fmla="*/ 124178 h 598311"/>
                <a:gd name="connsiteX5" fmla="*/ 1456266 w 3996266"/>
                <a:gd name="connsiteY5" fmla="*/ 90311 h 598311"/>
                <a:gd name="connsiteX6" fmla="*/ 2833511 w 3996266"/>
                <a:gd name="connsiteY6" fmla="*/ 79022 h 598311"/>
                <a:gd name="connsiteX7" fmla="*/ 3307644 w 3996266"/>
                <a:gd name="connsiteY7" fmla="*/ 56444 h 598311"/>
                <a:gd name="connsiteX8" fmla="*/ 3375377 w 3996266"/>
                <a:gd name="connsiteY8" fmla="*/ 45155 h 598311"/>
                <a:gd name="connsiteX9" fmla="*/ 3589866 w 3996266"/>
                <a:gd name="connsiteY9" fmla="*/ 56444 h 598311"/>
                <a:gd name="connsiteX10" fmla="*/ 3635022 w 3996266"/>
                <a:gd name="connsiteY10" fmla="*/ 79022 h 598311"/>
                <a:gd name="connsiteX11" fmla="*/ 3668888 w 3996266"/>
                <a:gd name="connsiteY11" fmla="*/ 90311 h 598311"/>
                <a:gd name="connsiteX12" fmla="*/ 3770488 w 3996266"/>
                <a:gd name="connsiteY12" fmla="*/ 180622 h 598311"/>
                <a:gd name="connsiteX13" fmla="*/ 3793066 w 3996266"/>
                <a:gd name="connsiteY13" fmla="*/ 214489 h 598311"/>
                <a:gd name="connsiteX14" fmla="*/ 3860800 w 3996266"/>
                <a:gd name="connsiteY14" fmla="*/ 248355 h 598311"/>
                <a:gd name="connsiteX15" fmla="*/ 3894666 w 3996266"/>
                <a:gd name="connsiteY15" fmla="*/ 270933 h 598311"/>
                <a:gd name="connsiteX16" fmla="*/ 3951111 w 3996266"/>
                <a:gd name="connsiteY16" fmla="*/ 372533 h 598311"/>
                <a:gd name="connsiteX17" fmla="*/ 3984977 w 3996266"/>
                <a:gd name="connsiteY17" fmla="*/ 553155 h 598311"/>
                <a:gd name="connsiteX18" fmla="*/ 3996266 w 3996266"/>
                <a:gd name="connsiteY18" fmla="*/ 598311 h 598311"/>
                <a:gd name="connsiteX0" fmla="*/ 0 w 3996266"/>
                <a:gd name="connsiteY0" fmla="*/ 0 h 598311"/>
                <a:gd name="connsiteX1" fmla="*/ 587022 w 3996266"/>
                <a:gd name="connsiteY1" fmla="*/ 33867 h 598311"/>
                <a:gd name="connsiteX2" fmla="*/ 869244 w 3996266"/>
                <a:gd name="connsiteY2" fmla="*/ 124178 h 598311"/>
                <a:gd name="connsiteX3" fmla="*/ 970844 w 3996266"/>
                <a:gd name="connsiteY3" fmla="*/ 135467 h 598311"/>
                <a:gd name="connsiteX4" fmla="*/ 1388533 w 3996266"/>
                <a:gd name="connsiteY4" fmla="*/ 124178 h 598311"/>
                <a:gd name="connsiteX5" fmla="*/ 1456266 w 3996266"/>
                <a:gd name="connsiteY5" fmla="*/ 90311 h 598311"/>
                <a:gd name="connsiteX6" fmla="*/ 2077155 w 3996266"/>
                <a:gd name="connsiteY6" fmla="*/ 79022 h 598311"/>
                <a:gd name="connsiteX7" fmla="*/ 2833511 w 3996266"/>
                <a:gd name="connsiteY7" fmla="*/ 79022 h 598311"/>
                <a:gd name="connsiteX8" fmla="*/ 3307644 w 3996266"/>
                <a:gd name="connsiteY8" fmla="*/ 56444 h 598311"/>
                <a:gd name="connsiteX9" fmla="*/ 3375377 w 3996266"/>
                <a:gd name="connsiteY9" fmla="*/ 45155 h 598311"/>
                <a:gd name="connsiteX10" fmla="*/ 3589866 w 3996266"/>
                <a:gd name="connsiteY10" fmla="*/ 56444 h 598311"/>
                <a:gd name="connsiteX11" fmla="*/ 3635022 w 3996266"/>
                <a:gd name="connsiteY11" fmla="*/ 79022 h 598311"/>
                <a:gd name="connsiteX12" fmla="*/ 3668888 w 3996266"/>
                <a:gd name="connsiteY12" fmla="*/ 90311 h 598311"/>
                <a:gd name="connsiteX13" fmla="*/ 3770488 w 3996266"/>
                <a:gd name="connsiteY13" fmla="*/ 180622 h 598311"/>
                <a:gd name="connsiteX14" fmla="*/ 3793066 w 3996266"/>
                <a:gd name="connsiteY14" fmla="*/ 214489 h 598311"/>
                <a:gd name="connsiteX15" fmla="*/ 3860800 w 3996266"/>
                <a:gd name="connsiteY15" fmla="*/ 248355 h 598311"/>
                <a:gd name="connsiteX16" fmla="*/ 3894666 w 3996266"/>
                <a:gd name="connsiteY16" fmla="*/ 270933 h 598311"/>
                <a:gd name="connsiteX17" fmla="*/ 3951111 w 3996266"/>
                <a:gd name="connsiteY17" fmla="*/ 372533 h 598311"/>
                <a:gd name="connsiteX18" fmla="*/ 3984977 w 3996266"/>
                <a:gd name="connsiteY18" fmla="*/ 553155 h 598311"/>
                <a:gd name="connsiteX19" fmla="*/ 3996266 w 3996266"/>
                <a:gd name="connsiteY19" fmla="*/ 598311 h 598311"/>
                <a:gd name="connsiteX0" fmla="*/ 0 w 3996266"/>
                <a:gd name="connsiteY0" fmla="*/ 33867 h 632178"/>
                <a:gd name="connsiteX1" fmla="*/ 587022 w 3996266"/>
                <a:gd name="connsiteY1" fmla="*/ 67734 h 632178"/>
                <a:gd name="connsiteX2" fmla="*/ 869244 w 3996266"/>
                <a:gd name="connsiteY2" fmla="*/ 158045 h 632178"/>
                <a:gd name="connsiteX3" fmla="*/ 970844 w 3996266"/>
                <a:gd name="connsiteY3" fmla="*/ 169334 h 632178"/>
                <a:gd name="connsiteX4" fmla="*/ 1388533 w 3996266"/>
                <a:gd name="connsiteY4" fmla="*/ 158045 h 632178"/>
                <a:gd name="connsiteX5" fmla="*/ 1456266 w 3996266"/>
                <a:gd name="connsiteY5" fmla="*/ 124178 h 632178"/>
                <a:gd name="connsiteX6" fmla="*/ 2111022 w 3996266"/>
                <a:gd name="connsiteY6" fmla="*/ 0 h 632178"/>
                <a:gd name="connsiteX7" fmla="*/ 2833511 w 3996266"/>
                <a:gd name="connsiteY7" fmla="*/ 112889 h 632178"/>
                <a:gd name="connsiteX8" fmla="*/ 3307644 w 3996266"/>
                <a:gd name="connsiteY8" fmla="*/ 90311 h 632178"/>
                <a:gd name="connsiteX9" fmla="*/ 3375377 w 3996266"/>
                <a:gd name="connsiteY9" fmla="*/ 79022 h 632178"/>
                <a:gd name="connsiteX10" fmla="*/ 3589866 w 3996266"/>
                <a:gd name="connsiteY10" fmla="*/ 90311 h 632178"/>
                <a:gd name="connsiteX11" fmla="*/ 3635022 w 3996266"/>
                <a:gd name="connsiteY11" fmla="*/ 112889 h 632178"/>
                <a:gd name="connsiteX12" fmla="*/ 3668888 w 3996266"/>
                <a:gd name="connsiteY12" fmla="*/ 124178 h 632178"/>
                <a:gd name="connsiteX13" fmla="*/ 3770488 w 3996266"/>
                <a:gd name="connsiteY13" fmla="*/ 214489 h 632178"/>
                <a:gd name="connsiteX14" fmla="*/ 3793066 w 3996266"/>
                <a:gd name="connsiteY14" fmla="*/ 248356 h 632178"/>
                <a:gd name="connsiteX15" fmla="*/ 3860800 w 3996266"/>
                <a:gd name="connsiteY15" fmla="*/ 282222 h 632178"/>
                <a:gd name="connsiteX16" fmla="*/ 3894666 w 3996266"/>
                <a:gd name="connsiteY16" fmla="*/ 304800 h 632178"/>
                <a:gd name="connsiteX17" fmla="*/ 3951111 w 3996266"/>
                <a:gd name="connsiteY17" fmla="*/ 406400 h 632178"/>
                <a:gd name="connsiteX18" fmla="*/ 3984977 w 3996266"/>
                <a:gd name="connsiteY18" fmla="*/ 587022 h 632178"/>
                <a:gd name="connsiteX19" fmla="*/ 3996266 w 3996266"/>
                <a:gd name="connsiteY19" fmla="*/ 632178 h 632178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70844 w 3996266"/>
                <a:gd name="connsiteY3" fmla="*/ 203200 h 666044"/>
                <a:gd name="connsiteX4" fmla="*/ 1388533 w 3996266"/>
                <a:gd name="connsiteY4" fmla="*/ 191911 h 666044"/>
                <a:gd name="connsiteX5" fmla="*/ 1456266 w 3996266"/>
                <a:gd name="connsiteY5" fmla="*/ 158044 h 666044"/>
                <a:gd name="connsiteX6" fmla="*/ 2111022 w 3996266"/>
                <a:gd name="connsiteY6" fmla="*/ 33866 h 666044"/>
                <a:gd name="connsiteX7" fmla="*/ 2810933 w 3996266"/>
                <a:gd name="connsiteY7" fmla="*/ 0 h 666044"/>
                <a:gd name="connsiteX8" fmla="*/ 3307644 w 3996266"/>
                <a:gd name="connsiteY8" fmla="*/ 124177 h 666044"/>
                <a:gd name="connsiteX9" fmla="*/ 3375377 w 3996266"/>
                <a:gd name="connsiteY9" fmla="*/ 112888 h 666044"/>
                <a:gd name="connsiteX10" fmla="*/ 3589866 w 3996266"/>
                <a:gd name="connsiteY10" fmla="*/ 124177 h 666044"/>
                <a:gd name="connsiteX11" fmla="*/ 3635022 w 3996266"/>
                <a:gd name="connsiteY11" fmla="*/ 146755 h 666044"/>
                <a:gd name="connsiteX12" fmla="*/ 3668888 w 3996266"/>
                <a:gd name="connsiteY12" fmla="*/ 158044 h 666044"/>
                <a:gd name="connsiteX13" fmla="*/ 3770488 w 3996266"/>
                <a:gd name="connsiteY13" fmla="*/ 248355 h 666044"/>
                <a:gd name="connsiteX14" fmla="*/ 3793066 w 3996266"/>
                <a:gd name="connsiteY14" fmla="*/ 282222 h 666044"/>
                <a:gd name="connsiteX15" fmla="*/ 3860800 w 3996266"/>
                <a:gd name="connsiteY15" fmla="*/ 316088 h 666044"/>
                <a:gd name="connsiteX16" fmla="*/ 3894666 w 3996266"/>
                <a:gd name="connsiteY16" fmla="*/ 338666 h 666044"/>
                <a:gd name="connsiteX17" fmla="*/ 3951111 w 3996266"/>
                <a:gd name="connsiteY17" fmla="*/ 440266 h 666044"/>
                <a:gd name="connsiteX18" fmla="*/ 3984977 w 3996266"/>
                <a:gd name="connsiteY18" fmla="*/ 620888 h 666044"/>
                <a:gd name="connsiteX19" fmla="*/ 3996266 w 3996266"/>
                <a:gd name="connsiteY19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70844 w 3996266"/>
                <a:gd name="connsiteY3" fmla="*/ 203200 h 666044"/>
                <a:gd name="connsiteX4" fmla="*/ 1354666 w 3996266"/>
                <a:gd name="connsiteY4" fmla="*/ 45155 h 666044"/>
                <a:gd name="connsiteX5" fmla="*/ 1456266 w 3996266"/>
                <a:gd name="connsiteY5" fmla="*/ 158044 h 666044"/>
                <a:gd name="connsiteX6" fmla="*/ 2111022 w 3996266"/>
                <a:gd name="connsiteY6" fmla="*/ 33866 h 666044"/>
                <a:gd name="connsiteX7" fmla="*/ 2810933 w 3996266"/>
                <a:gd name="connsiteY7" fmla="*/ 0 h 666044"/>
                <a:gd name="connsiteX8" fmla="*/ 3307644 w 3996266"/>
                <a:gd name="connsiteY8" fmla="*/ 124177 h 666044"/>
                <a:gd name="connsiteX9" fmla="*/ 3375377 w 3996266"/>
                <a:gd name="connsiteY9" fmla="*/ 112888 h 666044"/>
                <a:gd name="connsiteX10" fmla="*/ 3589866 w 3996266"/>
                <a:gd name="connsiteY10" fmla="*/ 124177 h 666044"/>
                <a:gd name="connsiteX11" fmla="*/ 3635022 w 3996266"/>
                <a:gd name="connsiteY11" fmla="*/ 146755 h 666044"/>
                <a:gd name="connsiteX12" fmla="*/ 3668888 w 3996266"/>
                <a:gd name="connsiteY12" fmla="*/ 158044 h 666044"/>
                <a:gd name="connsiteX13" fmla="*/ 3770488 w 3996266"/>
                <a:gd name="connsiteY13" fmla="*/ 248355 h 666044"/>
                <a:gd name="connsiteX14" fmla="*/ 3793066 w 3996266"/>
                <a:gd name="connsiteY14" fmla="*/ 282222 h 666044"/>
                <a:gd name="connsiteX15" fmla="*/ 3860800 w 3996266"/>
                <a:gd name="connsiteY15" fmla="*/ 316088 h 666044"/>
                <a:gd name="connsiteX16" fmla="*/ 3894666 w 3996266"/>
                <a:gd name="connsiteY16" fmla="*/ 338666 h 666044"/>
                <a:gd name="connsiteX17" fmla="*/ 3951111 w 3996266"/>
                <a:gd name="connsiteY17" fmla="*/ 440266 h 666044"/>
                <a:gd name="connsiteX18" fmla="*/ 3984977 w 3996266"/>
                <a:gd name="connsiteY18" fmla="*/ 620888 h 666044"/>
                <a:gd name="connsiteX19" fmla="*/ 3996266 w 3996266"/>
                <a:gd name="connsiteY19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36977 w 3996266"/>
                <a:gd name="connsiteY3" fmla="*/ 79022 h 666044"/>
                <a:gd name="connsiteX4" fmla="*/ 970844 w 3996266"/>
                <a:gd name="connsiteY4" fmla="*/ 203200 h 666044"/>
                <a:gd name="connsiteX5" fmla="*/ 1354666 w 3996266"/>
                <a:gd name="connsiteY5" fmla="*/ 45155 h 666044"/>
                <a:gd name="connsiteX6" fmla="*/ 1456266 w 3996266"/>
                <a:gd name="connsiteY6" fmla="*/ 158044 h 666044"/>
                <a:gd name="connsiteX7" fmla="*/ 2111022 w 3996266"/>
                <a:gd name="connsiteY7" fmla="*/ 33866 h 666044"/>
                <a:gd name="connsiteX8" fmla="*/ 2810933 w 3996266"/>
                <a:gd name="connsiteY8" fmla="*/ 0 h 666044"/>
                <a:gd name="connsiteX9" fmla="*/ 3307644 w 3996266"/>
                <a:gd name="connsiteY9" fmla="*/ 124177 h 666044"/>
                <a:gd name="connsiteX10" fmla="*/ 3375377 w 3996266"/>
                <a:gd name="connsiteY10" fmla="*/ 112888 h 666044"/>
                <a:gd name="connsiteX11" fmla="*/ 3589866 w 3996266"/>
                <a:gd name="connsiteY11" fmla="*/ 124177 h 666044"/>
                <a:gd name="connsiteX12" fmla="*/ 3635022 w 3996266"/>
                <a:gd name="connsiteY12" fmla="*/ 146755 h 666044"/>
                <a:gd name="connsiteX13" fmla="*/ 3668888 w 3996266"/>
                <a:gd name="connsiteY13" fmla="*/ 158044 h 666044"/>
                <a:gd name="connsiteX14" fmla="*/ 3770488 w 3996266"/>
                <a:gd name="connsiteY14" fmla="*/ 248355 h 666044"/>
                <a:gd name="connsiteX15" fmla="*/ 3793066 w 3996266"/>
                <a:gd name="connsiteY15" fmla="*/ 282222 h 666044"/>
                <a:gd name="connsiteX16" fmla="*/ 3860800 w 3996266"/>
                <a:gd name="connsiteY16" fmla="*/ 316088 h 666044"/>
                <a:gd name="connsiteX17" fmla="*/ 3894666 w 3996266"/>
                <a:gd name="connsiteY17" fmla="*/ 338666 h 666044"/>
                <a:gd name="connsiteX18" fmla="*/ 3951111 w 3996266"/>
                <a:gd name="connsiteY18" fmla="*/ 440266 h 666044"/>
                <a:gd name="connsiteX19" fmla="*/ 3984977 w 3996266"/>
                <a:gd name="connsiteY19" fmla="*/ 620888 h 666044"/>
                <a:gd name="connsiteX20" fmla="*/ 3996266 w 3996266"/>
                <a:gd name="connsiteY20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70844 w 3996266"/>
                <a:gd name="connsiteY3" fmla="*/ 203200 h 666044"/>
                <a:gd name="connsiteX4" fmla="*/ 1354666 w 3996266"/>
                <a:gd name="connsiteY4" fmla="*/ 45155 h 666044"/>
                <a:gd name="connsiteX5" fmla="*/ 1456266 w 3996266"/>
                <a:gd name="connsiteY5" fmla="*/ 158044 h 666044"/>
                <a:gd name="connsiteX6" fmla="*/ 2111022 w 3996266"/>
                <a:gd name="connsiteY6" fmla="*/ 33866 h 666044"/>
                <a:gd name="connsiteX7" fmla="*/ 2810933 w 3996266"/>
                <a:gd name="connsiteY7" fmla="*/ 0 h 666044"/>
                <a:gd name="connsiteX8" fmla="*/ 3307644 w 3996266"/>
                <a:gd name="connsiteY8" fmla="*/ 124177 h 666044"/>
                <a:gd name="connsiteX9" fmla="*/ 3375377 w 3996266"/>
                <a:gd name="connsiteY9" fmla="*/ 112888 h 666044"/>
                <a:gd name="connsiteX10" fmla="*/ 3589866 w 3996266"/>
                <a:gd name="connsiteY10" fmla="*/ 124177 h 666044"/>
                <a:gd name="connsiteX11" fmla="*/ 3635022 w 3996266"/>
                <a:gd name="connsiteY11" fmla="*/ 146755 h 666044"/>
                <a:gd name="connsiteX12" fmla="*/ 3668888 w 3996266"/>
                <a:gd name="connsiteY12" fmla="*/ 158044 h 666044"/>
                <a:gd name="connsiteX13" fmla="*/ 3770488 w 3996266"/>
                <a:gd name="connsiteY13" fmla="*/ 248355 h 666044"/>
                <a:gd name="connsiteX14" fmla="*/ 3793066 w 3996266"/>
                <a:gd name="connsiteY14" fmla="*/ 282222 h 666044"/>
                <a:gd name="connsiteX15" fmla="*/ 3860800 w 3996266"/>
                <a:gd name="connsiteY15" fmla="*/ 316088 h 666044"/>
                <a:gd name="connsiteX16" fmla="*/ 3894666 w 3996266"/>
                <a:gd name="connsiteY16" fmla="*/ 338666 h 666044"/>
                <a:gd name="connsiteX17" fmla="*/ 3951111 w 3996266"/>
                <a:gd name="connsiteY17" fmla="*/ 440266 h 666044"/>
                <a:gd name="connsiteX18" fmla="*/ 3984977 w 3996266"/>
                <a:gd name="connsiteY18" fmla="*/ 620888 h 666044"/>
                <a:gd name="connsiteX19" fmla="*/ 3996266 w 3996266"/>
                <a:gd name="connsiteY19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1354666 w 3996266"/>
                <a:gd name="connsiteY3" fmla="*/ 45155 h 666044"/>
                <a:gd name="connsiteX4" fmla="*/ 1456266 w 3996266"/>
                <a:gd name="connsiteY4" fmla="*/ 158044 h 666044"/>
                <a:gd name="connsiteX5" fmla="*/ 2111022 w 3996266"/>
                <a:gd name="connsiteY5" fmla="*/ 33866 h 666044"/>
                <a:gd name="connsiteX6" fmla="*/ 2810933 w 3996266"/>
                <a:gd name="connsiteY6" fmla="*/ 0 h 666044"/>
                <a:gd name="connsiteX7" fmla="*/ 3307644 w 3996266"/>
                <a:gd name="connsiteY7" fmla="*/ 124177 h 666044"/>
                <a:gd name="connsiteX8" fmla="*/ 3375377 w 3996266"/>
                <a:gd name="connsiteY8" fmla="*/ 112888 h 666044"/>
                <a:gd name="connsiteX9" fmla="*/ 3589866 w 3996266"/>
                <a:gd name="connsiteY9" fmla="*/ 124177 h 666044"/>
                <a:gd name="connsiteX10" fmla="*/ 3635022 w 3996266"/>
                <a:gd name="connsiteY10" fmla="*/ 146755 h 666044"/>
                <a:gd name="connsiteX11" fmla="*/ 3668888 w 3996266"/>
                <a:gd name="connsiteY11" fmla="*/ 158044 h 666044"/>
                <a:gd name="connsiteX12" fmla="*/ 3770488 w 3996266"/>
                <a:gd name="connsiteY12" fmla="*/ 248355 h 666044"/>
                <a:gd name="connsiteX13" fmla="*/ 3793066 w 3996266"/>
                <a:gd name="connsiteY13" fmla="*/ 282222 h 666044"/>
                <a:gd name="connsiteX14" fmla="*/ 3860800 w 3996266"/>
                <a:gd name="connsiteY14" fmla="*/ 316088 h 666044"/>
                <a:gd name="connsiteX15" fmla="*/ 3894666 w 3996266"/>
                <a:gd name="connsiteY15" fmla="*/ 338666 h 666044"/>
                <a:gd name="connsiteX16" fmla="*/ 3951111 w 3996266"/>
                <a:gd name="connsiteY16" fmla="*/ 440266 h 666044"/>
                <a:gd name="connsiteX17" fmla="*/ 3984977 w 3996266"/>
                <a:gd name="connsiteY17" fmla="*/ 620888 h 666044"/>
                <a:gd name="connsiteX18" fmla="*/ 3996266 w 3996266"/>
                <a:gd name="connsiteY18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925689 w 3996266"/>
                <a:gd name="connsiteY2" fmla="*/ 56444 h 666044"/>
                <a:gd name="connsiteX3" fmla="*/ 1354666 w 3996266"/>
                <a:gd name="connsiteY3" fmla="*/ 45155 h 666044"/>
                <a:gd name="connsiteX4" fmla="*/ 1456266 w 3996266"/>
                <a:gd name="connsiteY4" fmla="*/ 158044 h 666044"/>
                <a:gd name="connsiteX5" fmla="*/ 2111022 w 3996266"/>
                <a:gd name="connsiteY5" fmla="*/ 33866 h 666044"/>
                <a:gd name="connsiteX6" fmla="*/ 2810933 w 3996266"/>
                <a:gd name="connsiteY6" fmla="*/ 0 h 666044"/>
                <a:gd name="connsiteX7" fmla="*/ 3307644 w 3996266"/>
                <a:gd name="connsiteY7" fmla="*/ 124177 h 666044"/>
                <a:gd name="connsiteX8" fmla="*/ 3375377 w 3996266"/>
                <a:gd name="connsiteY8" fmla="*/ 112888 h 666044"/>
                <a:gd name="connsiteX9" fmla="*/ 3589866 w 3996266"/>
                <a:gd name="connsiteY9" fmla="*/ 124177 h 666044"/>
                <a:gd name="connsiteX10" fmla="*/ 3635022 w 3996266"/>
                <a:gd name="connsiteY10" fmla="*/ 146755 h 666044"/>
                <a:gd name="connsiteX11" fmla="*/ 3668888 w 3996266"/>
                <a:gd name="connsiteY11" fmla="*/ 158044 h 666044"/>
                <a:gd name="connsiteX12" fmla="*/ 3770488 w 3996266"/>
                <a:gd name="connsiteY12" fmla="*/ 248355 h 666044"/>
                <a:gd name="connsiteX13" fmla="*/ 3793066 w 3996266"/>
                <a:gd name="connsiteY13" fmla="*/ 282222 h 666044"/>
                <a:gd name="connsiteX14" fmla="*/ 3860800 w 3996266"/>
                <a:gd name="connsiteY14" fmla="*/ 316088 h 666044"/>
                <a:gd name="connsiteX15" fmla="*/ 3894666 w 3996266"/>
                <a:gd name="connsiteY15" fmla="*/ 338666 h 666044"/>
                <a:gd name="connsiteX16" fmla="*/ 3951111 w 3996266"/>
                <a:gd name="connsiteY16" fmla="*/ 440266 h 666044"/>
                <a:gd name="connsiteX17" fmla="*/ 3984977 w 3996266"/>
                <a:gd name="connsiteY17" fmla="*/ 620888 h 666044"/>
                <a:gd name="connsiteX18" fmla="*/ 3996266 w 3996266"/>
                <a:gd name="connsiteY18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925689 w 3996266"/>
                <a:gd name="connsiteY2" fmla="*/ 56444 h 666044"/>
                <a:gd name="connsiteX3" fmla="*/ 1354666 w 3996266"/>
                <a:gd name="connsiteY3" fmla="*/ 45155 h 666044"/>
                <a:gd name="connsiteX4" fmla="*/ 2111022 w 3996266"/>
                <a:gd name="connsiteY4" fmla="*/ 33866 h 666044"/>
                <a:gd name="connsiteX5" fmla="*/ 2810933 w 3996266"/>
                <a:gd name="connsiteY5" fmla="*/ 0 h 666044"/>
                <a:gd name="connsiteX6" fmla="*/ 3307644 w 3996266"/>
                <a:gd name="connsiteY6" fmla="*/ 124177 h 666044"/>
                <a:gd name="connsiteX7" fmla="*/ 3375377 w 3996266"/>
                <a:gd name="connsiteY7" fmla="*/ 112888 h 666044"/>
                <a:gd name="connsiteX8" fmla="*/ 3589866 w 3996266"/>
                <a:gd name="connsiteY8" fmla="*/ 124177 h 666044"/>
                <a:gd name="connsiteX9" fmla="*/ 3635022 w 3996266"/>
                <a:gd name="connsiteY9" fmla="*/ 146755 h 666044"/>
                <a:gd name="connsiteX10" fmla="*/ 3668888 w 3996266"/>
                <a:gd name="connsiteY10" fmla="*/ 158044 h 666044"/>
                <a:gd name="connsiteX11" fmla="*/ 3770488 w 3996266"/>
                <a:gd name="connsiteY11" fmla="*/ 248355 h 666044"/>
                <a:gd name="connsiteX12" fmla="*/ 3793066 w 3996266"/>
                <a:gd name="connsiteY12" fmla="*/ 282222 h 666044"/>
                <a:gd name="connsiteX13" fmla="*/ 3860800 w 3996266"/>
                <a:gd name="connsiteY13" fmla="*/ 316088 h 666044"/>
                <a:gd name="connsiteX14" fmla="*/ 3894666 w 3996266"/>
                <a:gd name="connsiteY14" fmla="*/ 338666 h 666044"/>
                <a:gd name="connsiteX15" fmla="*/ 3951111 w 3996266"/>
                <a:gd name="connsiteY15" fmla="*/ 440266 h 666044"/>
                <a:gd name="connsiteX16" fmla="*/ 3984977 w 3996266"/>
                <a:gd name="connsiteY16" fmla="*/ 620888 h 666044"/>
                <a:gd name="connsiteX17" fmla="*/ 3996266 w 3996266"/>
                <a:gd name="connsiteY17" fmla="*/ 666044 h 666044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35022 w 3996266"/>
                <a:gd name="connsiteY9" fmla="*/ 191911 h 711200"/>
                <a:gd name="connsiteX10" fmla="*/ 3668888 w 3996266"/>
                <a:gd name="connsiteY10" fmla="*/ 203200 h 711200"/>
                <a:gd name="connsiteX11" fmla="*/ 3770488 w 3996266"/>
                <a:gd name="connsiteY11" fmla="*/ 293511 h 711200"/>
                <a:gd name="connsiteX12" fmla="*/ 3793066 w 3996266"/>
                <a:gd name="connsiteY12" fmla="*/ 327378 h 711200"/>
                <a:gd name="connsiteX13" fmla="*/ 3860800 w 3996266"/>
                <a:gd name="connsiteY13" fmla="*/ 361244 h 711200"/>
                <a:gd name="connsiteX14" fmla="*/ 3894666 w 3996266"/>
                <a:gd name="connsiteY14" fmla="*/ 383822 h 711200"/>
                <a:gd name="connsiteX15" fmla="*/ 3951111 w 3996266"/>
                <a:gd name="connsiteY15" fmla="*/ 485422 h 711200"/>
                <a:gd name="connsiteX16" fmla="*/ 3984977 w 3996266"/>
                <a:gd name="connsiteY16" fmla="*/ 666044 h 711200"/>
                <a:gd name="connsiteX17" fmla="*/ 3996266 w 3996266"/>
                <a:gd name="connsiteY17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35022 w 3996266"/>
                <a:gd name="connsiteY9" fmla="*/ 191911 h 711200"/>
                <a:gd name="connsiteX10" fmla="*/ 3668888 w 3996266"/>
                <a:gd name="connsiteY10" fmla="*/ 203200 h 711200"/>
                <a:gd name="connsiteX11" fmla="*/ 3770488 w 3996266"/>
                <a:gd name="connsiteY11" fmla="*/ 293511 h 711200"/>
                <a:gd name="connsiteX12" fmla="*/ 3793066 w 3996266"/>
                <a:gd name="connsiteY12" fmla="*/ 327378 h 711200"/>
                <a:gd name="connsiteX13" fmla="*/ 3894666 w 3996266"/>
                <a:gd name="connsiteY13" fmla="*/ 383822 h 711200"/>
                <a:gd name="connsiteX14" fmla="*/ 3951111 w 3996266"/>
                <a:gd name="connsiteY14" fmla="*/ 485422 h 711200"/>
                <a:gd name="connsiteX15" fmla="*/ 3984977 w 3996266"/>
                <a:gd name="connsiteY15" fmla="*/ 666044 h 711200"/>
                <a:gd name="connsiteX16" fmla="*/ 3996266 w 3996266"/>
                <a:gd name="connsiteY16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35022 w 3996266"/>
                <a:gd name="connsiteY9" fmla="*/ 191911 h 711200"/>
                <a:gd name="connsiteX10" fmla="*/ 3668888 w 3996266"/>
                <a:gd name="connsiteY10" fmla="*/ 203200 h 711200"/>
                <a:gd name="connsiteX11" fmla="*/ 3770488 w 3996266"/>
                <a:gd name="connsiteY11" fmla="*/ 293511 h 711200"/>
                <a:gd name="connsiteX12" fmla="*/ 3894666 w 3996266"/>
                <a:gd name="connsiteY12" fmla="*/ 383822 h 711200"/>
                <a:gd name="connsiteX13" fmla="*/ 3951111 w 3996266"/>
                <a:gd name="connsiteY13" fmla="*/ 485422 h 711200"/>
                <a:gd name="connsiteX14" fmla="*/ 3984977 w 3996266"/>
                <a:gd name="connsiteY14" fmla="*/ 666044 h 711200"/>
                <a:gd name="connsiteX15" fmla="*/ 3996266 w 3996266"/>
                <a:gd name="connsiteY15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68888 w 3996266"/>
                <a:gd name="connsiteY9" fmla="*/ 203200 h 711200"/>
                <a:gd name="connsiteX10" fmla="*/ 3770488 w 3996266"/>
                <a:gd name="connsiteY10" fmla="*/ 293511 h 711200"/>
                <a:gd name="connsiteX11" fmla="*/ 3894666 w 3996266"/>
                <a:gd name="connsiteY11" fmla="*/ 383822 h 711200"/>
                <a:gd name="connsiteX12" fmla="*/ 3951111 w 3996266"/>
                <a:gd name="connsiteY12" fmla="*/ 485422 h 711200"/>
                <a:gd name="connsiteX13" fmla="*/ 3984977 w 3996266"/>
                <a:gd name="connsiteY13" fmla="*/ 666044 h 711200"/>
                <a:gd name="connsiteX14" fmla="*/ 3996266 w 3996266"/>
                <a:gd name="connsiteY14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68888 w 3996266"/>
                <a:gd name="connsiteY9" fmla="*/ 203200 h 711200"/>
                <a:gd name="connsiteX10" fmla="*/ 3770488 w 3996266"/>
                <a:gd name="connsiteY10" fmla="*/ 293511 h 711200"/>
                <a:gd name="connsiteX11" fmla="*/ 3951111 w 3996266"/>
                <a:gd name="connsiteY11" fmla="*/ 485422 h 711200"/>
                <a:gd name="connsiteX12" fmla="*/ 3984977 w 3996266"/>
                <a:gd name="connsiteY12" fmla="*/ 666044 h 711200"/>
                <a:gd name="connsiteX13" fmla="*/ 3996266 w 3996266"/>
                <a:gd name="connsiteY13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770488 w 3996266"/>
                <a:gd name="connsiteY9" fmla="*/ 293511 h 711200"/>
                <a:gd name="connsiteX10" fmla="*/ 3951111 w 3996266"/>
                <a:gd name="connsiteY10" fmla="*/ 485422 h 711200"/>
                <a:gd name="connsiteX11" fmla="*/ 3984977 w 3996266"/>
                <a:gd name="connsiteY11" fmla="*/ 666044 h 711200"/>
                <a:gd name="connsiteX12" fmla="*/ 3996266 w 3996266"/>
                <a:gd name="connsiteY12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635022 w 3996266"/>
                <a:gd name="connsiteY8" fmla="*/ 417689 h 711200"/>
                <a:gd name="connsiteX9" fmla="*/ 3770488 w 3996266"/>
                <a:gd name="connsiteY9" fmla="*/ 293511 h 711200"/>
                <a:gd name="connsiteX10" fmla="*/ 3951111 w 3996266"/>
                <a:gd name="connsiteY10" fmla="*/ 485422 h 711200"/>
                <a:gd name="connsiteX11" fmla="*/ 3984977 w 3996266"/>
                <a:gd name="connsiteY11" fmla="*/ 666044 h 711200"/>
                <a:gd name="connsiteX12" fmla="*/ 3996266 w 3996266"/>
                <a:gd name="connsiteY12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635022 w 3996266"/>
                <a:gd name="connsiteY8" fmla="*/ 417689 h 711200"/>
                <a:gd name="connsiteX9" fmla="*/ 3951111 w 3996266"/>
                <a:gd name="connsiteY9" fmla="*/ 485422 h 711200"/>
                <a:gd name="connsiteX10" fmla="*/ 3984977 w 3996266"/>
                <a:gd name="connsiteY10" fmla="*/ 666044 h 711200"/>
                <a:gd name="connsiteX11" fmla="*/ 3996266 w 3996266"/>
                <a:gd name="connsiteY11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093155 w 3996266"/>
                <a:gd name="connsiteY6" fmla="*/ 90311 h 711200"/>
                <a:gd name="connsiteX7" fmla="*/ 3375377 w 3996266"/>
                <a:gd name="connsiteY7" fmla="*/ 158044 h 711200"/>
                <a:gd name="connsiteX8" fmla="*/ 3635022 w 3996266"/>
                <a:gd name="connsiteY8" fmla="*/ 417689 h 711200"/>
                <a:gd name="connsiteX9" fmla="*/ 3951111 w 3996266"/>
                <a:gd name="connsiteY9" fmla="*/ 485422 h 711200"/>
                <a:gd name="connsiteX10" fmla="*/ 3984977 w 3996266"/>
                <a:gd name="connsiteY10" fmla="*/ 666044 h 711200"/>
                <a:gd name="connsiteX11" fmla="*/ 3996266 w 3996266"/>
                <a:gd name="connsiteY11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093155 w 3996266"/>
                <a:gd name="connsiteY6" fmla="*/ 90311 h 711200"/>
                <a:gd name="connsiteX7" fmla="*/ 3375377 w 3996266"/>
                <a:gd name="connsiteY7" fmla="*/ 158044 h 711200"/>
                <a:gd name="connsiteX8" fmla="*/ 3691466 w 3996266"/>
                <a:gd name="connsiteY8" fmla="*/ 316089 h 711200"/>
                <a:gd name="connsiteX9" fmla="*/ 3951111 w 3996266"/>
                <a:gd name="connsiteY9" fmla="*/ 485422 h 711200"/>
                <a:gd name="connsiteX10" fmla="*/ 3984977 w 3996266"/>
                <a:gd name="connsiteY10" fmla="*/ 666044 h 711200"/>
                <a:gd name="connsiteX11" fmla="*/ 3996266 w 3996266"/>
                <a:gd name="connsiteY11" fmla="*/ 711200 h 711200"/>
                <a:gd name="connsiteX0" fmla="*/ 0 w 4009881"/>
                <a:gd name="connsiteY0" fmla="*/ 112889 h 711200"/>
                <a:gd name="connsiteX1" fmla="*/ 587022 w 4009881"/>
                <a:gd name="connsiteY1" fmla="*/ 146756 h 711200"/>
                <a:gd name="connsiteX2" fmla="*/ 925689 w 4009881"/>
                <a:gd name="connsiteY2" fmla="*/ 101600 h 711200"/>
                <a:gd name="connsiteX3" fmla="*/ 1354666 w 4009881"/>
                <a:gd name="connsiteY3" fmla="*/ 90311 h 711200"/>
                <a:gd name="connsiteX4" fmla="*/ 2133600 w 4009881"/>
                <a:gd name="connsiteY4" fmla="*/ 0 h 711200"/>
                <a:gd name="connsiteX5" fmla="*/ 2810933 w 4009881"/>
                <a:gd name="connsiteY5" fmla="*/ 45156 h 711200"/>
                <a:gd name="connsiteX6" fmla="*/ 3093155 w 4009881"/>
                <a:gd name="connsiteY6" fmla="*/ 90311 h 711200"/>
                <a:gd name="connsiteX7" fmla="*/ 3375377 w 4009881"/>
                <a:gd name="connsiteY7" fmla="*/ 158044 h 711200"/>
                <a:gd name="connsiteX8" fmla="*/ 3691466 w 4009881"/>
                <a:gd name="connsiteY8" fmla="*/ 316089 h 711200"/>
                <a:gd name="connsiteX9" fmla="*/ 3984977 w 4009881"/>
                <a:gd name="connsiteY9" fmla="*/ 666044 h 711200"/>
                <a:gd name="connsiteX10" fmla="*/ 3996266 w 4009881"/>
                <a:gd name="connsiteY10" fmla="*/ 711200 h 711200"/>
                <a:gd name="connsiteX0" fmla="*/ 0 w 4009881"/>
                <a:gd name="connsiteY0" fmla="*/ 112889 h 711200"/>
                <a:gd name="connsiteX1" fmla="*/ 598310 w 4009881"/>
                <a:gd name="connsiteY1" fmla="*/ 90311 h 711200"/>
                <a:gd name="connsiteX2" fmla="*/ 925689 w 4009881"/>
                <a:gd name="connsiteY2" fmla="*/ 101600 h 711200"/>
                <a:gd name="connsiteX3" fmla="*/ 1354666 w 4009881"/>
                <a:gd name="connsiteY3" fmla="*/ 90311 h 711200"/>
                <a:gd name="connsiteX4" fmla="*/ 2133600 w 4009881"/>
                <a:gd name="connsiteY4" fmla="*/ 0 h 711200"/>
                <a:gd name="connsiteX5" fmla="*/ 2810933 w 4009881"/>
                <a:gd name="connsiteY5" fmla="*/ 45156 h 711200"/>
                <a:gd name="connsiteX6" fmla="*/ 3093155 w 4009881"/>
                <a:gd name="connsiteY6" fmla="*/ 90311 h 711200"/>
                <a:gd name="connsiteX7" fmla="*/ 3375377 w 4009881"/>
                <a:gd name="connsiteY7" fmla="*/ 158044 h 711200"/>
                <a:gd name="connsiteX8" fmla="*/ 3691466 w 4009881"/>
                <a:gd name="connsiteY8" fmla="*/ 316089 h 711200"/>
                <a:gd name="connsiteX9" fmla="*/ 3984977 w 4009881"/>
                <a:gd name="connsiteY9" fmla="*/ 666044 h 711200"/>
                <a:gd name="connsiteX10" fmla="*/ 3996266 w 4009881"/>
                <a:gd name="connsiteY10" fmla="*/ 711200 h 711200"/>
                <a:gd name="connsiteX0" fmla="*/ 0 w 4009881"/>
                <a:gd name="connsiteY0" fmla="*/ 357078 h 955389"/>
                <a:gd name="connsiteX1" fmla="*/ 570576 w 4009881"/>
                <a:gd name="connsiteY1" fmla="*/ 9 h 955389"/>
                <a:gd name="connsiteX2" fmla="*/ 925689 w 4009881"/>
                <a:gd name="connsiteY2" fmla="*/ 345789 h 955389"/>
                <a:gd name="connsiteX3" fmla="*/ 1354666 w 4009881"/>
                <a:gd name="connsiteY3" fmla="*/ 334500 h 955389"/>
                <a:gd name="connsiteX4" fmla="*/ 2133600 w 4009881"/>
                <a:gd name="connsiteY4" fmla="*/ 244189 h 955389"/>
                <a:gd name="connsiteX5" fmla="*/ 2810933 w 4009881"/>
                <a:gd name="connsiteY5" fmla="*/ 289345 h 955389"/>
                <a:gd name="connsiteX6" fmla="*/ 3093155 w 4009881"/>
                <a:gd name="connsiteY6" fmla="*/ 334500 h 955389"/>
                <a:gd name="connsiteX7" fmla="*/ 3375377 w 4009881"/>
                <a:gd name="connsiteY7" fmla="*/ 402233 h 955389"/>
                <a:gd name="connsiteX8" fmla="*/ 3691466 w 4009881"/>
                <a:gd name="connsiteY8" fmla="*/ 560278 h 955389"/>
                <a:gd name="connsiteX9" fmla="*/ 3984977 w 4009881"/>
                <a:gd name="connsiteY9" fmla="*/ 910233 h 955389"/>
                <a:gd name="connsiteX10" fmla="*/ 3996266 w 4009881"/>
                <a:gd name="connsiteY10" fmla="*/ 955389 h 955389"/>
                <a:gd name="connsiteX0" fmla="*/ 0 w 4009881"/>
                <a:gd name="connsiteY0" fmla="*/ 404467 h 1002778"/>
                <a:gd name="connsiteX1" fmla="*/ 570576 w 4009881"/>
                <a:gd name="connsiteY1" fmla="*/ 47398 h 1002778"/>
                <a:gd name="connsiteX2" fmla="*/ 1045870 w 4009881"/>
                <a:gd name="connsiteY2" fmla="*/ 40105 h 1002778"/>
                <a:gd name="connsiteX3" fmla="*/ 1354666 w 4009881"/>
                <a:gd name="connsiteY3" fmla="*/ 381889 h 1002778"/>
                <a:gd name="connsiteX4" fmla="*/ 2133600 w 4009881"/>
                <a:gd name="connsiteY4" fmla="*/ 291578 h 1002778"/>
                <a:gd name="connsiteX5" fmla="*/ 2810933 w 4009881"/>
                <a:gd name="connsiteY5" fmla="*/ 336734 h 1002778"/>
                <a:gd name="connsiteX6" fmla="*/ 3093155 w 4009881"/>
                <a:gd name="connsiteY6" fmla="*/ 381889 h 1002778"/>
                <a:gd name="connsiteX7" fmla="*/ 3375377 w 4009881"/>
                <a:gd name="connsiteY7" fmla="*/ 449622 h 1002778"/>
                <a:gd name="connsiteX8" fmla="*/ 3691466 w 4009881"/>
                <a:gd name="connsiteY8" fmla="*/ 607667 h 1002778"/>
                <a:gd name="connsiteX9" fmla="*/ 3984977 w 4009881"/>
                <a:gd name="connsiteY9" fmla="*/ 957622 h 1002778"/>
                <a:gd name="connsiteX10" fmla="*/ 3996266 w 4009881"/>
                <a:gd name="connsiteY10" fmla="*/ 1002778 h 1002778"/>
                <a:gd name="connsiteX0" fmla="*/ 0 w 4009881"/>
                <a:gd name="connsiteY0" fmla="*/ 394805 h 993116"/>
                <a:gd name="connsiteX1" fmla="*/ 570576 w 4009881"/>
                <a:gd name="connsiteY1" fmla="*/ 37736 h 993116"/>
                <a:gd name="connsiteX2" fmla="*/ 1045870 w 4009881"/>
                <a:gd name="connsiteY2" fmla="*/ 30443 h 993116"/>
                <a:gd name="connsiteX3" fmla="*/ 1493337 w 4009881"/>
                <a:gd name="connsiteY3" fmla="*/ 214274 h 993116"/>
                <a:gd name="connsiteX4" fmla="*/ 2133600 w 4009881"/>
                <a:gd name="connsiteY4" fmla="*/ 281916 h 993116"/>
                <a:gd name="connsiteX5" fmla="*/ 2810933 w 4009881"/>
                <a:gd name="connsiteY5" fmla="*/ 327072 h 993116"/>
                <a:gd name="connsiteX6" fmla="*/ 3093155 w 4009881"/>
                <a:gd name="connsiteY6" fmla="*/ 372227 h 993116"/>
                <a:gd name="connsiteX7" fmla="*/ 3375377 w 4009881"/>
                <a:gd name="connsiteY7" fmla="*/ 439960 h 993116"/>
                <a:gd name="connsiteX8" fmla="*/ 3691466 w 4009881"/>
                <a:gd name="connsiteY8" fmla="*/ 598005 h 993116"/>
                <a:gd name="connsiteX9" fmla="*/ 3984977 w 4009881"/>
                <a:gd name="connsiteY9" fmla="*/ 947960 h 993116"/>
                <a:gd name="connsiteX10" fmla="*/ 3996266 w 4009881"/>
                <a:gd name="connsiteY10" fmla="*/ 993116 h 993116"/>
                <a:gd name="connsiteX0" fmla="*/ 0 w 3898945"/>
                <a:gd name="connsiteY0" fmla="*/ 0 h 997840"/>
                <a:gd name="connsiteX1" fmla="*/ 459640 w 3898945"/>
                <a:gd name="connsiteY1" fmla="*/ 42460 h 997840"/>
                <a:gd name="connsiteX2" fmla="*/ 934934 w 3898945"/>
                <a:gd name="connsiteY2" fmla="*/ 35167 h 997840"/>
                <a:gd name="connsiteX3" fmla="*/ 1382401 w 3898945"/>
                <a:gd name="connsiteY3" fmla="*/ 218998 h 997840"/>
                <a:gd name="connsiteX4" fmla="*/ 2022664 w 3898945"/>
                <a:gd name="connsiteY4" fmla="*/ 286640 h 997840"/>
                <a:gd name="connsiteX5" fmla="*/ 2699997 w 3898945"/>
                <a:gd name="connsiteY5" fmla="*/ 331796 h 997840"/>
                <a:gd name="connsiteX6" fmla="*/ 2982219 w 3898945"/>
                <a:gd name="connsiteY6" fmla="*/ 376951 h 997840"/>
                <a:gd name="connsiteX7" fmla="*/ 3264441 w 3898945"/>
                <a:gd name="connsiteY7" fmla="*/ 444684 h 997840"/>
                <a:gd name="connsiteX8" fmla="*/ 3580530 w 3898945"/>
                <a:gd name="connsiteY8" fmla="*/ 602729 h 997840"/>
                <a:gd name="connsiteX9" fmla="*/ 3874041 w 3898945"/>
                <a:gd name="connsiteY9" fmla="*/ 952684 h 997840"/>
                <a:gd name="connsiteX10" fmla="*/ 3885330 w 3898945"/>
                <a:gd name="connsiteY10" fmla="*/ 997840 h 997840"/>
                <a:gd name="connsiteX0" fmla="*/ 0 w 3898945"/>
                <a:gd name="connsiteY0" fmla="*/ 0 h 997840"/>
                <a:gd name="connsiteX1" fmla="*/ 459640 w 3898945"/>
                <a:gd name="connsiteY1" fmla="*/ 42460 h 997840"/>
                <a:gd name="connsiteX2" fmla="*/ 934934 w 3898945"/>
                <a:gd name="connsiteY2" fmla="*/ 35167 h 997840"/>
                <a:gd name="connsiteX3" fmla="*/ 1382401 w 3898945"/>
                <a:gd name="connsiteY3" fmla="*/ 218998 h 997840"/>
                <a:gd name="connsiteX4" fmla="*/ 2022664 w 3898945"/>
                <a:gd name="connsiteY4" fmla="*/ 286640 h 997840"/>
                <a:gd name="connsiteX5" fmla="*/ 2699997 w 3898945"/>
                <a:gd name="connsiteY5" fmla="*/ 331796 h 997840"/>
                <a:gd name="connsiteX6" fmla="*/ 2982219 w 3898945"/>
                <a:gd name="connsiteY6" fmla="*/ 376951 h 997840"/>
                <a:gd name="connsiteX7" fmla="*/ 3208973 w 3898945"/>
                <a:gd name="connsiteY7" fmla="*/ 649095 h 997840"/>
                <a:gd name="connsiteX8" fmla="*/ 3580530 w 3898945"/>
                <a:gd name="connsiteY8" fmla="*/ 602729 h 997840"/>
                <a:gd name="connsiteX9" fmla="*/ 3874041 w 3898945"/>
                <a:gd name="connsiteY9" fmla="*/ 952684 h 997840"/>
                <a:gd name="connsiteX10" fmla="*/ 3885330 w 3898945"/>
                <a:gd name="connsiteY10" fmla="*/ 997840 h 997840"/>
                <a:gd name="connsiteX0" fmla="*/ 0 w 3900977"/>
                <a:gd name="connsiteY0" fmla="*/ 0 h 997840"/>
                <a:gd name="connsiteX1" fmla="*/ 459640 w 3900977"/>
                <a:gd name="connsiteY1" fmla="*/ 42460 h 997840"/>
                <a:gd name="connsiteX2" fmla="*/ 934934 w 3900977"/>
                <a:gd name="connsiteY2" fmla="*/ 35167 h 997840"/>
                <a:gd name="connsiteX3" fmla="*/ 1382401 w 3900977"/>
                <a:gd name="connsiteY3" fmla="*/ 218998 h 997840"/>
                <a:gd name="connsiteX4" fmla="*/ 2022664 w 3900977"/>
                <a:gd name="connsiteY4" fmla="*/ 286640 h 997840"/>
                <a:gd name="connsiteX5" fmla="*/ 2699997 w 3900977"/>
                <a:gd name="connsiteY5" fmla="*/ 331796 h 997840"/>
                <a:gd name="connsiteX6" fmla="*/ 2982219 w 3900977"/>
                <a:gd name="connsiteY6" fmla="*/ 376951 h 997840"/>
                <a:gd name="connsiteX7" fmla="*/ 3208973 w 3900977"/>
                <a:gd name="connsiteY7" fmla="*/ 649095 h 997840"/>
                <a:gd name="connsiteX8" fmla="*/ 3552796 w 3900977"/>
                <a:gd name="connsiteY8" fmla="*/ 835013 h 997840"/>
                <a:gd name="connsiteX9" fmla="*/ 3874041 w 3900977"/>
                <a:gd name="connsiteY9" fmla="*/ 952684 h 997840"/>
                <a:gd name="connsiteX10" fmla="*/ 3885330 w 3900977"/>
                <a:gd name="connsiteY10" fmla="*/ 997840 h 997840"/>
                <a:gd name="connsiteX0" fmla="*/ 0 w 4070224"/>
                <a:gd name="connsiteY0" fmla="*/ 0 h 1211542"/>
                <a:gd name="connsiteX1" fmla="*/ 459640 w 4070224"/>
                <a:gd name="connsiteY1" fmla="*/ 42460 h 1211542"/>
                <a:gd name="connsiteX2" fmla="*/ 934934 w 4070224"/>
                <a:gd name="connsiteY2" fmla="*/ 35167 h 1211542"/>
                <a:gd name="connsiteX3" fmla="*/ 1382401 w 4070224"/>
                <a:gd name="connsiteY3" fmla="*/ 218998 h 1211542"/>
                <a:gd name="connsiteX4" fmla="*/ 2022664 w 4070224"/>
                <a:gd name="connsiteY4" fmla="*/ 286640 h 1211542"/>
                <a:gd name="connsiteX5" fmla="*/ 2699997 w 4070224"/>
                <a:gd name="connsiteY5" fmla="*/ 331796 h 1211542"/>
                <a:gd name="connsiteX6" fmla="*/ 2982219 w 4070224"/>
                <a:gd name="connsiteY6" fmla="*/ 376951 h 1211542"/>
                <a:gd name="connsiteX7" fmla="*/ 3208973 w 4070224"/>
                <a:gd name="connsiteY7" fmla="*/ 649095 h 1211542"/>
                <a:gd name="connsiteX8" fmla="*/ 3552796 w 4070224"/>
                <a:gd name="connsiteY8" fmla="*/ 835013 h 1211542"/>
                <a:gd name="connsiteX9" fmla="*/ 3874041 w 4070224"/>
                <a:gd name="connsiteY9" fmla="*/ 952684 h 1211542"/>
                <a:gd name="connsiteX10" fmla="*/ 4070224 w 4070224"/>
                <a:gd name="connsiteY10" fmla="*/ 1211542 h 1211542"/>
                <a:gd name="connsiteX0" fmla="*/ 0 w 4042490"/>
                <a:gd name="connsiteY0" fmla="*/ 0 h 1471701"/>
                <a:gd name="connsiteX1" fmla="*/ 431906 w 4042490"/>
                <a:gd name="connsiteY1" fmla="*/ 302619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72263 w 4042490"/>
                <a:gd name="connsiteY5" fmla="*/ 591955 h 1471701"/>
                <a:gd name="connsiteX6" fmla="*/ 2954485 w 4042490"/>
                <a:gd name="connsiteY6" fmla="*/ 637110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846307 w 4042490"/>
                <a:gd name="connsiteY9" fmla="*/ 1212843 h 1471701"/>
                <a:gd name="connsiteX10" fmla="*/ 4042490 w 4042490"/>
                <a:gd name="connsiteY10" fmla="*/ 1471701 h 1471701"/>
                <a:gd name="connsiteX0" fmla="*/ 0 w 4042490"/>
                <a:gd name="connsiteY0" fmla="*/ 0 h 1471701"/>
                <a:gd name="connsiteX1" fmla="*/ 496619 w 4042490"/>
                <a:gd name="connsiteY1" fmla="*/ 116791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72263 w 4042490"/>
                <a:gd name="connsiteY5" fmla="*/ 591955 h 1471701"/>
                <a:gd name="connsiteX6" fmla="*/ 2954485 w 4042490"/>
                <a:gd name="connsiteY6" fmla="*/ 637110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846307 w 4042490"/>
                <a:gd name="connsiteY9" fmla="*/ 1212843 h 1471701"/>
                <a:gd name="connsiteX10" fmla="*/ 4042490 w 4042490"/>
                <a:gd name="connsiteY10" fmla="*/ 1471701 h 1471701"/>
                <a:gd name="connsiteX0" fmla="*/ 0 w 4042490"/>
                <a:gd name="connsiteY0" fmla="*/ 0 h 1471701"/>
                <a:gd name="connsiteX1" fmla="*/ 496619 w 4042490"/>
                <a:gd name="connsiteY1" fmla="*/ 116791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72263 w 4042490"/>
                <a:gd name="connsiteY5" fmla="*/ 591955 h 1471701"/>
                <a:gd name="connsiteX6" fmla="*/ 2899017 w 4042490"/>
                <a:gd name="connsiteY6" fmla="*/ 720733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846307 w 4042490"/>
                <a:gd name="connsiteY9" fmla="*/ 1212843 h 1471701"/>
                <a:gd name="connsiteX10" fmla="*/ 4042490 w 4042490"/>
                <a:gd name="connsiteY10" fmla="*/ 1471701 h 1471701"/>
                <a:gd name="connsiteX0" fmla="*/ 0 w 4042490"/>
                <a:gd name="connsiteY0" fmla="*/ 0 h 1471701"/>
                <a:gd name="connsiteX1" fmla="*/ 496619 w 4042490"/>
                <a:gd name="connsiteY1" fmla="*/ 116791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07551 w 4042490"/>
                <a:gd name="connsiteY5" fmla="*/ 703451 h 1471701"/>
                <a:gd name="connsiteX6" fmla="*/ 2899017 w 4042490"/>
                <a:gd name="connsiteY6" fmla="*/ 720733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846307 w 4042490"/>
                <a:gd name="connsiteY9" fmla="*/ 1212843 h 1471701"/>
                <a:gd name="connsiteX10" fmla="*/ 4042490 w 4042490"/>
                <a:gd name="connsiteY10" fmla="*/ 1471701 h 1471701"/>
                <a:gd name="connsiteX0" fmla="*/ 0 w 4042490"/>
                <a:gd name="connsiteY0" fmla="*/ 0 h 1471701"/>
                <a:gd name="connsiteX1" fmla="*/ 496619 w 4042490"/>
                <a:gd name="connsiteY1" fmla="*/ 116791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07551 w 4042490"/>
                <a:gd name="connsiteY5" fmla="*/ 703451 h 1471701"/>
                <a:gd name="connsiteX6" fmla="*/ 2899017 w 4042490"/>
                <a:gd name="connsiteY6" fmla="*/ 795064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846307 w 4042490"/>
                <a:gd name="connsiteY9" fmla="*/ 1212843 h 1471701"/>
                <a:gd name="connsiteX10" fmla="*/ 4042490 w 4042490"/>
                <a:gd name="connsiteY10" fmla="*/ 1471701 h 1471701"/>
                <a:gd name="connsiteX0" fmla="*/ 0 w 4042490"/>
                <a:gd name="connsiteY0" fmla="*/ 0 h 1471701"/>
                <a:gd name="connsiteX1" fmla="*/ 496619 w 4042490"/>
                <a:gd name="connsiteY1" fmla="*/ 116791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07551 w 4042490"/>
                <a:gd name="connsiteY5" fmla="*/ 703451 h 1471701"/>
                <a:gd name="connsiteX6" fmla="*/ 2899017 w 4042490"/>
                <a:gd name="connsiteY6" fmla="*/ 795064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744615 w 4042490"/>
                <a:gd name="connsiteY9" fmla="*/ 1287174 h 1471701"/>
                <a:gd name="connsiteX10" fmla="*/ 4042490 w 4042490"/>
                <a:gd name="connsiteY10" fmla="*/ 1471701 h 1471701"/>
                <a:gd name="connsiteX0" fmla="*/ 0 w 4070224"/>
                <a:gd name="connsiteY0" fmla="*/ 0 h 1573906"/>
                <a:gd name="connsiteX1" fmla="*/ 496619 w 4070224"/>
                <a:gd name="connsiteY1" fmla="*/ 116791 h 1573906"/>
                <a:gd name="connsiteX2" fmla="*/ 907200 w 4070224"/>
                <a:gd name="connsiteY2" fmla="*/ 295326 h 1573906"/>
                <a:gd name="connsiteX3" fmla="*/ 1354667 w 4070224"/>
                <a:gd name="connsiteY3" fmla="*/ 479157 h 1573906"/>
                <a:gd name="connsiteX4" fmla="*/ 1994930 w 4070224"/>
                <a:gd name="connsiteY4" fmla="*/ 546799 h 1573906"/>
                <a:gd name="connsiteX5" fmla="*/ 2607551 w 4070224"/>
                <a:gd name="connsiteY5" fmla="*/ 703451 h 1573906"/>
                <a:gd name="connsiteX6" fmla="*/ 2899017 w 4070224"/>
                <a:gd name="connsiteY6" fmla="*/ 795064 h 1573906"/>
                <a:gd name="connsiteX7" fmla="*/ 3181239 w 4070224"/>
                <a:gd name="connsiteY7" fmla="*/ 909254 h 1573906"/>
                <a:gd name="connsiteX8" fmla="*/ 3525062 w 4070224"/>
                <a:gd name="connsiteY8" fmla="*/ 1095172 h 1573906"/>
                <a:gd name="connsiteX9" fmla="*/ 3744615 w 4070224"/>
                <a:gd name="connsiteY9" fmla="*/ 1287174 h 1573906"/>
                <a:gd name="connsiteX10" fmla="*/ 4070224 w 4070224"/>
                <a:gd name="connsiteY10" fmla="*/ 1573906 h 1573906"/>
                <a:gd name="connsiteX0" fmla="*/ 0 w 3744615"/>
                <a:gd name="connsiteY0" fmla="*/ 0 h 1287174"/>
                <a:gd name="connsiteX1" fmla="*/ 496619 w 3744615"/>
                <a:gd name="connsiteY1" fmla="*/ 116791 h 1287174"/>
                <a:gd name="connsiteX2" fmla="*/ 907200 w 3744615"/>
                <a:gd name="connsiteY2" fmla="*/ 295326 h 1287174"/>
                <a:gd name="connsiteX3" fmla="*/ 1354667 w 3744615"/>
                <a:gd name="connsiteY3" fmla="*/ 479157 h 1287174"/>
                <a:gd name="connsiteX4" fmla="*/ 1994930 w 3744615"/>
                <a:gd name="connsiteY4" fmla="*/ 546799 h 1287174"/>
                <a:gd name="connsiteX5" fmla="*/ 2607551 w 3744615"/>
                <a:gd name="connsiteY5" fmla="*/ 703451 h 1287174"/>
                <a:gd name="connsiteX6" fmla="*/ 2899017 w 3744615"/>
                <a:gd name="connsiteY6" fmla="*/ 795064 h 1287174"/>
                <a:gd name="connsiteX7" fmla="*/ 3181239 w 3744615"/>
                <a:gd name="connsiteY7" fmla="*/ 909254 h 1287174"/>
                <a:gd name="connsiteX8" fmla="*/ 3525062 w 3744615"/>
                <a:gd name="connsiteY8" fmla="*/ 1095172 h 1287174"/>
                <a:gd name="connsiteX9" fmla="*/ 3744615 w 3744615"/>
                <a:gd name="connsiteY9" fmla="*/ 1287174 h 1287174"/>
                <a:gd name="connsiteX0" fmla="*/ 0 w 3744615"/>
                <a:gd name="connsiteY0" fmla="*/ 0 h 1287174"/>
                <a:gd name="connsiteX1" fmla="*/ 496619 w 3744615"/>
                <a:gd name="connsiteY1" fmla="*/ 116791 h 1287174"/>
                <a:gd name="connsiteX2" fmla="*/ 907200 w 3744615"/>
                <a:gd name="connsiteY2" fmla="*/ 295326 h 1287174"/>
                <a:gd name="connsiteX3" fmla="*/ 1994930 w 3744615"/>
                <a:gd name="connsiteY3" fmla="*/ 546799 h 1287174"/>
                <a:gd name="connsiteX4" fmla="*/ 2607551 w 3744615"/>
                <a:gd name="connsiteY4" fmla="*/ 703451 h 1287174"/>
                <a:gd name="connsiteX5" fmla="*/ 2899017 w 3744615"/>
                <a:gd name="connsiteY5" fmla="*/ 795064 h 1287174"/>
                <a:gd name="connsiteX6" fmla="*/ 3181239 w 3744615"/>
                <a:gd name="connsiteY6" fmla="*/ 909254 h 1287174"/>
                <a:gd name="connsiteX7" fmla="*/ 3525062 w 3744615"/>
                <a:gd name="connsiteY7" fmla="*/ 1095172 h 1287174"/>
                <a:gd name="connsiteX8" fmla="*/ 3744615 w 3744615"/>
                <a:gd name="connsiteY8" fmla="*/ 1287174 h 128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4615" h="1287174">
                  <a:moveTo>
                    <a:pt x="0" y="0"/>
                  </a:moveTo>
                  <a:cubicBezTo>
                    <a:pt x="195674" y="11289"/>
                    <a:pt x="345419" y="67570"/>
                    <a:pt x="496619" y="116791"/>
                  </a:cubicBezTo>
                  <a:cubicBezTo>
                    <a:pt x="647819" y="166012"/>
                    <a:pt x="657482" y="223658"/>
                    <a:pt x="907200" y="295326"/>
                  </a:cubicBezTo>
                  <a:cubicBezTo>
                    <a:pt x="1156918" y="366994"/>
                    <a:pt x="1711538" y="478778"/>
                    <a:pt x="1994930" y="546799"/>
                  </a:cubicBezTo>
                  <a:lnTo>
                    <a:pt x="2607551" y="703451"/>
                  </a:lnTo>
                  <a:cubicBezTo>
                    <a:pt x="2773121" y="744843"/>
                    <a:pt x="2803402" y="760763"/>
                    <a:pt x="2899017" y="795064"/>
                  </a:cubicBezTo>
                  <a:cubicBezTo>
                    <a:pt x="2994632" y="829365"/>
                    <a:pt x="3076898" y="859236"/>
                    <a:pt x="3181239" y="909254"/>
                  </a:cubicBezTo>
                  <a:cubicBezTo>
                    <a:pt x="3285580" y="959272"/>
                    <a:pt x="3453566" y="1091409"/>
                    <a:pt x="3525062" y="1095172"/>
                  </a:cubicBezTo>
                  <a:cubicBezTo>
                    <a:pt x="3626662" y="1179839"/>
                    <a:pt x="3653755" y="1207385"/>
                    <a:pt x="3744615" y="1287174"/>
                  </a:cubicBezTo>
                </a:path>
              </a:pathLst>
            </a:custGeom>
            <a:ln w="1905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 w="19050">
                  <a:solidFill>
                    <a:schemeClr val="tx1"/>
                  </a:solidFill>
                </a:ln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" name="8 Forma libre"/>
            <p:cNvSpPr/>
            <p:nvPr/>
          </p:nvSpPr>
          <p:spPr>
            <a:xfrm>
              <a:off x="3459112" y="1496005"/>
              <a:ext cx="1786328" cy="1362873"/>
            </a:xfrm>
            <a:custGeom>
              <a:avLst/>
              <a:gdLst>
                <a:gd name="connsiteX0" fmla="*/ 0 w 3996266"/>
                <a:gd name="connsiteY0" fmla="*/ 0 h 598311"/>
                <a:gd name="connsiteX1" fmla="*/ 587022 w 3996266"/>
                <a:gd name="connsiteY1" fmla="*/ 33867 h 598311"/>
                <a:gd name="connsiteX2" fmla="*/ 869244 w 3996266"/>
                <a:gd name="connsiteY2" fmla="*/ 124178 h 598311"/>
                <a:gd name="connsiteX3" fmla="*/ 970844 w 3996266"/>
                <a:gd name="connsiteY3" fmla="*/ 135467 h 598311"/>
                <a:gd name="connsiteX4" fmla="*/ 1388533 w 3996266"/>
                <a:gd name="connsiteY4" fmla="*/ 124178 h 598311"/>
                <a:gd name="connsiteX5" fmla="*/ 1456266 w 3996266"/>
                <a:gd name="connsiteY5" fmla="*/ 90311 h 598311"/>
                <a:gd name="connsiteX6" fmla="*/ 2833511 w 3996266"/>
                <a:gd name="connsiteY6" fmla="*/ 79022 h 598311"/>
                <a:gd name="connsiteX7" fmla="*/ 3307644 w 3996266"/>
                <a:gd name="connsiteY7" fmla="*/ 56444 h 598311"/>
                <a:gd name="connsiteX8" fmla="*/ 3375377 w 3996266"/>
                <a:gd name="connsiteY8" fmla="*/ 45155 h 598311"/>
                <a:gd name="connsiteX9" fmla="*/ 3589866 w 3996266"/>
                <a:gd name="connsiteY9" fmla="*/ 56444 h 598311"/>
                <a:gd name="connsiteX10" fmla="*/ 3635022 w 3996266"/>
                <a:gd name="connsiteY10" fmla="*/ 79022 h 598311"/>
                <a:gd name="connsiteX11" fmla="*/ 3668888 w 3996266"/>
                <a:gd name="connsiteY11" fmla="*/ 90311 h 598311"/>
                <a:gd name="connsiteX12" fmla="*/ 3770488 w 3996266"/>
                <a:gd name="connsiteY12" fmla="*/ 180622 h 598311"/>
                <a:gd name="connsiteX13" fmla="*/ 3793066 w 3996266"/>
                <a:gd name="connsiteY13" fmla="*/ 214489 h 598311"/>
                <a:gd name="connsiteX14" fmla="*/ 3860800 w 3996266"/>
                <a:gd name="connsiteY14" fmla="*/ 248355 h 598311"/>
                <a:gd name="connsiteX15" fmla="*/ 3894666 w 3996266"/>
                <a:gd name="connsiteY15" fmla="*/ 270933 h 598311"/>
                <a:gd name="connsiteX16" fmla="*/ 3951111 w 3996266"/>
                <a:gd name="connsiteY16" fmla="*/ 372533 h 598311"/>
                <a:gd name="connsiteX17" fmla="*/ 3984977 w 3996266"/>
                <a:gd name="connsiteY17" fmla="*/ 553155 h 598311"/>
                <a:gd name="connsiteX18" fmla="*/ 3996266 w 3996266"/>
                <a:gd name="connsiteY18" fmla="*/ 598311 h 598311"/>
                <a:gd name="connsiteX0" fmla="*/ 0 w 3996266"/>
                <a:gd name="connsiteY0" fmla="*/ 0 h 598311"/>
                <a:gd name="connsiteX1" fmla="*/ 587022 w 3996266"/>
                <a:gd name="connsiteY1" fmla="*/ 33867 h 598311"/>
                <a:gd name="connsiteX2" fmla="*/ 869244 w 3996266"/>
                <a:gd name="connsiteY2" fmla="*/ 124178 h 598311"/>
                <a:gd name="connsiteX3" fmla="*/ 970844 w 3996266"/>
                <a:gd name="connsiteY3" fmla="*/ 135467 h 598311"/>
                <a:gd name="connsiteX4" fmla="*/ 1388533 w 3996266"/>
                <a:gd name="connsiteY4" fmla="*/ 124178 h 598311"/>
                <a:gd name="connsiteX5" fmla="*/ 1456266 w 3996266"/>
                <a:gd name="connsiteY5" fmla="*/ 90311 h 598311"/>
                <a:gd name="connsiteX6" fmla="*/ 2077155 w 3996266"/>
                <a:gd name="connsiteY6" fmla="*/ 79022 h 598311"/>
                <a:gd name="connsiteX7" fmla="*/ 2833511 w 3996266"/>
                <a:gd name="connsiteY7" fmla="*/ 79022 h 598311"/>
                <a:gd name="connsiteX8" fmla="*/ 3307644 w 3996266"/>
                <a:gd name="connsiteY8" fmla="*/ 56444 h 598311"/>
                <a:gd name="connsiteX9" fmla="*/ 3375377 w 3996266"/>
                <a:gd name="connsiteY9" fmla="*/ 45155 h 598311"/>
                <a:gd name="connsiteX10" fmla="*/ 3589866 w 3996266"/>
                <a:gd name="connsiteY10" fmla="*/ 56444 h 598311"/>
                <a:gd name="connsiteX11" fmla="*/ 3635022 w 3996266"/>
                <a:gd name="connsiteY11" fmla="*/ 79022 h 598311"/>
                <a:gd name="connsiteX12" fmla="*/ 3668888 w 3996266"/>
                <a:gd name="connsiteY12" fmla="*/ 90311 h 598311"/>
                <a:gd name="connsiteX13" fmla="*/ 3770488 w 3996266"/>
                <a:gd name="connsiteY13" fmla="*/ 180622 h 598311"/>
                <a:gd name="connsiteX14" fmla="*/ 3793066 w 3996266"/>
                <a:gd name="connsiteY14" fmla="*/ 214489 h 598311"/>
                <a:gd name="connsiteX15" fmla="*/ 3860800 w 3996266"/>
                <a:gd name="connsiteY15" fmla="*/ 248355 h 598311"/>
                <a:gd name="connsiteX16" fmla="*/ 3894666 w 3996266"/>
                <a:gd name="connsiteY16" fmla="*/ 270933 h 598311"/>
                <a:gd name="connsiteX17" fmla="*/ 3951111 w 3996266"/>
                <a:gd name="connsiteY17" fmla="*/ 372533 h 598311"/>
                <a:gd name="connsiteX18" fmla="*/ 3984977 w 3996266"/>
                <a:gd name="connsiteY18" fmla="*/ 553155 h 598311"/>
                <a:gd name="connsiteX19" fmla="*/ 3996266 w 3996266"/>
                <a:gd name="connsiteY19" fmla="*/ 598311 h 598311"/>
                <a:gd name="connsiteX0" fmla="*/ 0 w 3996266"/>
                <a:gd name="connsiteY0" fmla="*/ 33867 h 632178"/>
                <a:gd name="connsiteX1" fmla="*/ 587022 w 3996266"/>
                <a:gd name="connsiteY1" fmla="*/ 67734 h 632178"/>
                <a:gd name="connsiteX2" fmla="*/ 869244 w 3996266"/>
                <a:gd name="connsiteY2" fmla="*/ 158045 h 632178"/>
                <a:gd name="connsiteX3" fmla="*/ 970844 w 3996266"/>
                <a:gd name="connsiteY3" fmla="*/ 169334 h 632178"/>
                <a:gd name="connsiteX4" fmla="*/ 1388533 w 3996266"/>
                <a:gd name="connsiteY4" fmla="*/ 158045 h 632178"/>
                <a:gd name="connsiteX5" fmla="*/ 1456266 w 3996266"/>
                <a:gd name="connsiteY5" fmla="*/ 124178 h 632178"/>
                <a:gd name="connsiteX6" fmla="*/ 2111022 w 3996266"/>
                <a:gd name="connsiteY6" fmla="*/ 0 h 632178"/>
                <a:gd name="connsiteX7" fmla="*/ 2833511 w 3996266"/>
                <a:gd name="connsiteY7" fmla="*/ 112889 h 632178"/>
                <a:gd name="connsiteX8" fmla="*/ 3307644 w 3996266"/>
                <a:gd name="connsiteY8" fmla="*/ 90311 h 632178"/>
                <a:gd name="connsiteX9" fmla="*/ 3375377 w 3996266"/>
                <a:gd name="connsiteY9" fmla="*/ 79022 h 632178"/>
                <a:gd name="connsiteX10" fmla="*/ 3589866 w 3996266"/>
                <a:gd name="connsiteY10" fmla="*/ 90311 h 632178"/>
                <a:gd name="connsiteX11" fmla="*/ 3635022 w 3996266"/>
                <a:gd name="connsiteY11" fmla="*/ 112889 h 632178"/>
                <a:gd name="connsiteX12" fmla="*/ 3668888 w 3996266"/>
                <a:gd name="connsiteY12" fmla="*/ 124178 h 632178"/>
                <a:gd name="connsiteX13" fmla="*/ 3770488 w 3996266"/>
                <a:gd name="connsiteY13" fmla="*/ 214489 h 632178"/>
                <a:gd name="connsiteX14" fmla="*/ 3793066 w 3996266"/>
                <a:gd name="connsiteY14" fmla="*/ 248356 h 632178"/>
                <a:gd name="connsiteX15" fmla="*/ 3860800 w 3996266"/>
                <a:gd name="connsiteY15" fmla="*/ 282222 h 632178"/>
                <a:gd name="connsiteX16" fmla="*/ 3894666 w 3996266"/>
                <a:gd name="connsiteY16" fmla="*/ 304800 h 632178"/>
                <a:gd name="connsiteX17" fmla="*/ 3951111 w 3996266"/>
                <a:gd name="connsiteY17" fmla="*/ 406400 h 632178"/>
                <a:gd name="connsiteX18" fmla="*/ 3984977 w 3996266"/>
                <a:gd name="connsiteY18" fmla="*/ 587022 h 632178"/>
                <a:gd name="connsiteX19" fmla="*/ 3996266 w 3996266"/>
                <a:gd name="connsiteY19" fmla="*/ 632178 h 632178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70844 w 3996266"/>
                <a:gd name="connsiteY3" fmla="*/ 203200 h 666044"/>
                <a:gd name="connsiteX4" fmla="*/ 1388533 w 3996266"/>
                <a:gd name="connsiteY4" fmla="*/ 191911 h 666044"/>
                <a:gd name="connsiteX5" fmla="*/ 1456266 w 3996266"/>
                <a:gd name="connsiteY5" fmla="*/ 158044 h 666044"/>
                <a:gd name="connsiteX6" fmla="*/ 2111022 w 3996266"/>
                <a:gd name="connsiteY6" fmla="*/ 33866 h 666044"/>
                <a:gd name="connsiteX7" fmla="*/ 2810933 w 3996266"/>
                <a:gd name="connsiteY7" fmla="*/ 0 h 666044"/>
                <a:gd name="connsiteX8" fmla="*/ 3307644 w 3996266"/>
                <a:gd name="connsiteY8" fmla="*/ 124177 h 666044"/>
                <a:gd name="connsiteX9" fmla="*/ 3375377 w 3996266"/>
                <a:gd name="connsiteY9" fmla="*/ 112888 h 666044"/>
                <a:gd name="connsiteX10" fmla="*/ 3589866 w 3996266"/>
                <a:gd name="connsiteY10" fmla="*/ 124177 h 666044"/>
                <a:gd name="connsiteX11" fmla="*/ 3635022 w 3996266"/>
                <a:gd name="connsiteY11" fmla="*/ 146755 h 666044"/>
                <a:gd name="connsiteX12" fmla="*/ 3668888 w 3996266"/>
                <a:gd name="connsiteY12" fmla="*/ 158044 h 666044"/>
                <a:gd name="connsiteX13" fmla="*/ 3770488 w 3996266"/>
                <a:gd name="connsiteY13" fmla="*/ 248355 h 666044"/>
                <a:gd name="connsiteX14" fmla="*/ 3793066 w 3996266"/>
                <a:gd name="connsiteY14" fmla="*/ 282222 h 666044"/>
                <a:gd name="connsiteX15" fmla="*/ 3860800 w 3996266"/>
                <a:gd name="connsiteY15" fmla="*/ 316088 h 666044"/>
                <a:gd name="connsiteX16" fmla="*/ 3894666 w 3996266"/>
                <a:gd name="connsiteY16" fmla="*/ 338666 h 666044"/>
                <a:gd name="connsiteX17" fmla="*/ 3951111 w 3996266"/>
                <a:gd name="connsiteY17" fmla="*/ 440266 h 666044"/>
                <a:gd name="connsiteX18" fmla="*/ 3984977 w 3996266"/>
                <a:gd name="connsiteY18" fmla="*/ 620888 h 666044"/>
                <a:gd name="connsiteX19" fmla="*/ 3996266 w 3996266"/>
                <a:gd name="connsiteY19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70844 w 3996266"/>
                <a:gd name="connsiteY3" fmla="*/ 203200 h 666044"/>
                <a:gd name="connsiteX4" fmla="*/ 1354666 w 3996266"/>
                <a:gd name="connsiteY4" fmla="*/ 45155 h 666044"/>
                <a:gd name="connsiteX5" fmla="*/ 1456266 w 3996266"/>
                <a:gd name="connsiteY5" fmla="*/ 158044 h 666044"/>
                <a:gd name="connsiteX6" fmla="*/ 2111022 w 3996266"/>
                <a:gd name="connsiteY6" fmla="*/ 33866 h 666044"/>
                <a:gd name="connsiteX7" fmla="*/ 2810933 w 3996266"/>
                <a:gd name="connsiteY7" fmla="*/ 0 h 666044"/>
                <a:gd name="connsiteX8" fmla="*/ 3307644 w 3996266"/>
                <a:gd name="connsiteY8" fmla="*/ 124177 h 666044"/>
                <a:gd name="connsiteX9" fmla="*/ 3375377 w 3996266"/>
                <a:gd name="connsiteY9" fmla="*/ 112888 h 666044"/>
                <a:gd name="connsiteX10" fmla="*/ 3589866 w 3996266"/>
                <a:gd name="connsiteY10" fmla="*/ 124177 h 666044"/>
                <a:gd name="connsiteX11" fmla="*/ 3635022 w 3996266"/>
                <a:gd name="connsiteY11" fmla="*/ 146755 h 666044"/>
                <a:gd name="connsiteX12" fmla="*/ 3668888 w 3996266"/>
                <a:gd name="connsiteY12" fmla="*/ 158044 h 666044"/>
                <a:gd name="connsiteX13" fmla="*/ 3770488 w 3996266"/>
                <a:gd name="connsiteY13" fmla="*/ 248355 h 666044"/>
                <a:gd name="connsiteX14" fmla="*/ 3793066 w 3996266"/>
                <a:gd name="connsiteY14" fmla="*/ 282222 h 666044"/>
                <a:gd name="connsiteX15" fmla="*/ 3860800 w 3996266"/>
                <a:gd name="connsiteY15" fmla="*/ 316088 h 666044"/>
                <a:gd name="connsiteX16" fmla="*/ 3894666 w 3996266"/>
                <a:gd name="connsiteY16" fmla="*/ 338666 h 666044"/>
                <a:gd name="connsiteX17" fmla="*/ 3951111 w 3996266"/>
                <a:gd name="connsiteY17" fmla="*/ 440266 h 666044"/>
                <a:gd name="connsiteX18" fmla="*/ 3984977 w 3996266"/>
                <a:gd name="connsiteY18" fmla="*/ 620888 h 666044"/>
                <a:gd name="connsiteX19" fmla="*/ 3996266 w 3996266"/>
                <a:gd name="connsiteY19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36977 w 3996266"/>
                <a:gd name="connsiteY3" fmla="*/ 79022 h 666044"/>
                <a:gd name="connsiteX4" fmla="*/ 970844 w 3996266"/>
                <a:gd name="connsiteY4" fmla="*/ 203200 h 666044"/>
                <a:gd name="connsiteX5" fmla="*/ 1354666 w 3996266"/>
                <a:gd name="connsiteY5" fmla="*/ 45155 h 666044"/>
                <a:gd name="connsiteX6" fmla="*/ 1456266 w 3996266"/>
                <a:gd name="connsiteY6" fmla="*/ 158044 h 666044"/>
                <a:gd name="connsiteX7" fmla="*/ 2111022 w 3996266"/>
                <a:gd name="connsiteY7" fmla="*/ 33866 h 666044"/>
                <a:gd name="connsiteX8" fmla="*/ 2810933 w 3996266"/>
                <a:gd name="connsiteY8" fmla="*/ 0 h 666044"/>
                <a:gd name="connsiteX9" fmla="*/ 3307644 w 3996266"/>
                <a:gd name="connsiteY9" fmla="*/ 124177 h 666044"/>
                <a:gd name="connsiteX10" fmla="*/ 3375377 w 3996266"/>
                <a:gd name="connsiteY10" fmla="*/ 112888 h 666044"/>
                <a:gd name="connsiteX11" fmla="*/ 3589866 w 3996266"/>
                <a:gd name="connsiteY11" fmla="*/ 124177 h 666044"/>
                <a:gd name="connsiteX12" fmla="*/ 3635022 w 3996266"/>
                <a:gd name="connsiteY12" fmla="*/ 146755 h 666044"/>
                <a:gd name="connsiteX13" fmla="*/ 3668888 w 3996266"/>
                <a:gd name="connsiteY13" fmla="*/ 158044 h 666044"/>
                <a:gd name="connsiteX14" fmla="*/ 3770488 w 3996266"/>
                <a:gd name="connsiteY14" fmla="*/ 248355 h 666044"/>
                <a:gd name="connsiteX15" fmla="*/ 3793066 w 3996266"/>
                <a:gd name="connsiteY15" fmla="*/ 282222 h 666044"/>
                <a:gd name="connsiteX16" fmla="*/ 3860800 w 3996266"/>
                <a:gd name="connsiteY16" fmla="*/ 316088 h 666044"/>
                <a:gd name="connsiteX17" fmla="*/ 3894666 w 3996266"/>
                <a:gd name="connsiteY17" fmla="*/ 338666 h 666044"/>
                <a:gd name="connsiteX18" fmla="*/ 3951111 w 3996266"/>
                <a:gd name="connsiteY18" fmla="*/ 440266 h 666044"/>
                <a:gd name="connsiteX19" fmla="*/ 3984977 w 3996266"/>
                <a:gd name="connsiteY19" fmla="*/ 620888 h 666044"/>
                <a:gd name="connsiteX20" fmla="*/ 3996266 w 3996266"/>
                <a:gd name="connsiteY20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970844 w 3996266"/>
                <a:gd name="connsiteY3" fmla="*/ 203200 h 666044"/>
                <a:gd name="connsiteX4" fmla="*/ 1354666 w 3996266"/>
                <a:gd name="connsiteY4" fmla="*/ 45155 h 666044"/>
                <a:gd name="connsiteX5" fmla="*/ 1456266 w 3996266"/>
                <a:gd name="connsiteY5" fmla="*/ 158044 h 666044"/>
                <a:gd name="connsiteX6" fmla="*/ 2111022 w 3996266"/>
                <a:gd name="connsiteY6" fmla="*/ 33866 h 666044"/>
                <a:gd name="connsiteX7" fmla="*/ 2810933 w 3996266"/>
                <a:gd name="connsiteY7" fmla="*/ 0 h 666044"/>
                <a:gd name="connsiteX8" fmla="*/ 3307644 w 3996266"/>
                <a:gd name="connsiteY8" fmla="*/ 124177 h 666044"/>
                <a:gd name="connsiteX9" fmla="*/ 3375377 w 3996266"/>
                <a:gd name="connsiteY9" fmla="*/ 112888 h 666044"/>
                <a:gd name="connsiteX10" fmla="*/ 3589866 w 3996266"/>
                <a:gd name="connsiteY10" fmla="*/ 124177 h 666044"/>
                <a:gd name="connsiteX11" fmla="*/ 3635022 w 3996266"/>
                <a:gd name="connsiteY11" fmla="*/ 146755 h 666044"/>
                <a:gd name="connsiteX12" fmla="*/ 3668888 w 3996266"/>
                <a:gd name="connsiteY12" fmla="*/ 158044 h 666044"/>
                <a:gd name="connsiteX13" fmla="*/ 3770488 w 3996266"/>
                <a:gd name="connsiteY13" fmla="*/ 248355 h 666044"/>
                <a:gd name="connsiteX14" fmla="*/ 3793066 w 3996266"/>
                <a:gd name="connsiteY14" fmla="*/ 282222 h 666044"/>
                <a:gd name="connsiteX15" fmla="*/ 3860800 w 3996266"/>
                <a:gd name="connsiteY15" fmla="*/ 316088 h 666044"/>
                <a:gd name="connsiteX16" fmla="*/ 3894666 w 3996266"/>
                <a:gd name="connsiteY16" fmla="*/ 338666 h 666044"/>
                <a:gd name="connsiteX17" fmla="*/ 3951111 w 3996266"/>
                <a:gd name="connsiteY17" fmla="*/ 440266 h 666044"/>
                <a:gd name="connsiteX18" fmla="*/ 3984977 w 3996266"/>
                <a:gd name="connsiteY18" fmla="*/ 620888 h 666044"/>
                <a:gd name="connsiteX19" fmla="*/ 3996266 w 3996266"/>
                <a:gd name="connsiteY19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869244 w 3996266"/>
                <a:gd name="connsiteY2" fmla="*/ 191911 h 666044"/>
                <a:gd name="connsiteX3" fmla="*/ 1354666 w 3996266"/>
                <a:gd name="connsiteY3" fmla="*/ 45155 h 666044"/>
                <a:gd name="connsiteX4" fmla="*/ 1456266 w 3996266"/>
                <a:gd name="connsiteY4" fmla="*/ 158044 h 666044"/>
                <a:gd name="connsiteX5" fmla="*/ 2111022 w 3996266"/>
                <a:gd name="connsiteY5" fmla="*/ 33866 h 666044"/>
                <a:gd name="connsiteX6" fmla="*/ 2810933 w 3996266"/>
                <a:gd name="connsiteY6" fmla="*/ 0 h 666044"/>
                <a:gd name="connsiteX7" fmla="*/ 3307644 w 3996266"/>
                <a:gd name="connsiteY7" fmla="*/ 124177 h 666044"/>
                <a:gd name="connsiteX8" fmla="*/ 3375377 w 3996266"/>
                <a:gd name="connsiteY8" fmla="*/ 112888 h 666044"/>
                <a:gd name="connsiteX9" fmla="*/ 3589866 w 3996266"/>
                <a:gd name="connsiteY9" fmla="*/ 124177 h 666044"/>
                <a:gd name="connsiteX10" fmla="*/ 3635022 w 3996266"/>
                <a:gd name="connsiteY10" fmla="*/ 146755 h 666044"/>
                <a:gd name="connsiteX11" fmla="*/ 3668888 w 3996266"/>
                <a:gd name="connsiteY11" fmla="*/ 158044 h 666044"/>
                <a:gd name="connsiteX12" fmla="*/ 3770488 w 3996266"/>
                <a:gd name="connsiteY12" fmla="*/ 248355 h 666044"/>
                <a:gd name="connsiteX13" fmla="*/ 3793066 w 3996266"/>
                <a:gd name="connsiteY13" fmla="*/ 282222 h 666044"/>
                <a:gd name="connsiteX14" fmla="*/ 3860800 w 3996266"/>
                <a:gd name="connsiteY14" fmla="*/ 316088 h 666044"/>
                <a:gd name="connsiteX15" fmla="*/ 3894666 w 3996266"/>
                <a:gd name="connsiteY15" fmla="*/ 338666 h 666044"/>
                <a:gd name="connsiteX16" fmla="*/ 3951111 w 3996266"/>
                <a:gd name="connsiteY16" fmla="*/ 440266 h 666044"/>
                <a:gd name="connsiteX17" fmla="*/ 3984977 w 3996266"/>
                <a:gd name="connsiteY17" fmla="*/ 620888 h 666044"/>
                <a:gd name="connsiteX18" fmla="*/ 3996266 w 3996266"/>
                <a:gd name="connsiteY18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925689 w 3996266"/>
                <a:gd name="connsiteY2" fmla="*/ 56444 h 666044"/>
                <a:gd name="connsiteX3" fmla="*/ 1354666 w 3996266"/>
                <a:gd name="connsiteY3" fmla="*/ 45155 h 666044"/>
                <a:gd name="connsiteX4" fmla="*/ 1456266 w 3996266"/>
                <a:gd name="connsiteY4" fmla="*/ 158044 h 666044"/>
                <a:gd name="connsiteX5" fmla="*/ 2111022 w 3996266"/>
                <a:gd name="connsiteY5" fmla="*/ 33866 h 666044"/>
                <a:gd name="connsiteX6" fmla="*/ 2810933 w 3996266"/>
                <a:gd name="connsiteY6" fmla="*/ 0 h 666044"/>
                <a:gd name="connsiteX7" fmla="*/ 3307644 w 3996266"/>
                <a:gd name="connsiteY7" fmla="*/ 124177 h 666044"/>
                <a:gd name="connsiteX8" fmla="*/ 3375377 w 3996266"/>
                <a:gd name="connsiteY8" fmla="*/ 112888 h 666044"/>
                <a:gd name="connsiteX9" fmla="*/ 3589866 w 3996266"/>
                <a:gd name="connsiteY9" fmla="*/ 124177 h 666044"/>
                <a:gd name="connsiteX10" fmla="*/ 3635022 w 3996266"/>
                <a:gd name="connsiteY10" fmla="*/ 146755 h 666044"/>
                <a:gd name="connsiteX11" fmla="*/ 3668888 w 3996266"/>
                <a:gd name="connsiteY11" fmla="*/ 158044 h 666044"/>
                <a:gd name="connsiteX12" fmla="*/ 3770488 w 3996266"/>
                <a:gd name="connsiteY12" fmla="*/ 248355 h 666044"/>
                <a:gd name="connsiteX13" fmla="*/ 3793066 w 3996266"/>
                <a:gd name="connsiteY13" fmla="*/ 282222 h 666044"/>
                <a:gd name="connsiteX14" fmla="*/ 3860800 w 3996266"/>
                <a:gd name="connsiteY14" fmla="*/ 316088 h 666044"/>
                <a:gd name="connsiteX15" fmla="*/ 3894666 w 3996266"/>
                <a:gd name="connsiteY15" fmla="*/ 338666 h 666044"/>
                <a:gd name="connsiteX16" fmla="*/ 3951111 w 3996266"/>
                <a:gd name="connsiteY16" fmla="*/ 440266 h 666044"/>
                <a:gd name="connsiteX17" fmla="*/ 3984977 w 3996266"/>
                <a:gd name="connsiteY17" fmla="*/ 620888 h 666044"/>
                <a:gd name="connsiteX18" fmla="*/ 3996266 w 3996266"/>
                <a:gd name="connsiteY18" fmla="*/ 666044 h 666044"/>
                <a:gd name="connsiteX0" fmla="*/ 0 w 3996266"/>
                <a:gd name="connsiteY0" fmla="*/ 67733 h 666044"/>
                <a:gd name="connsiteX1" fmla="*/ 587022 w 3996266"/>
                <a:gd name="connsiteY1" fmla="*/ 101600 h 666044"/>
                <a:gd name="connsiteX2" fmla="*/ 925689 w 3996266"/>
                <a:gd name="connsiteY2" fmla="*/ 56444 h 666044"/>
                <a:gd name="connsiteX3" fmla="*/ 1354666 w 3996266"/>
                <a:gd name="connsiteY3" fmla="*/ 45155 h 666044"/>
                <a:gd name="connsiteX4" fmla="*/ 2111022 w 3996266"/>
                <a:gd name="connsiteY4" fmla="*/ 33866 h 666044"/>
                <a:gd name="connsiteX5" fmla="*/ 2810933 w 3996266"/>
                <a:gd name="connsiteY5" fmla="*/ 0 h 666044"/>
                <a:gd name="connsiteX6" fmla="*/ 3307644 w 3996266"/>
                <a:gd name="connsiteY6" fmla="*/ 124177 h 666044"/>
                <a:gd name="connsiteX7" fmla="*/ 3375377 w 3996266"/>
                <a:gd name="connsiteY7" fmla="*/ 112888 h 666044"/>
                <a:gd name="connsiteX8" fmla="*/ 3589866 w 3996266"/>
                <a:gd name="connsiteY8" fmla="*/ 124177 h 666044"/>
                <a:gd name="connsiteX9" fmla="*/ 3635022 w 3996266"/>
                <a:gd name="connsiteY9" fmla="*/ 146755 h 666044"/>
                <a:gd name="connsiteX10" fmla="*/ 3668888 w 3996266"/>
                <a:gd name="connsiteY10" fmla="*/ 158044 h 666044"/>
                <a:gd name="connsiteX11" fmla="*/ 3770488 w 3996266"/>
                <a:gd name="connsiteY11" fmla="*/ 248355 h 666044"/>
                <a:gd name="connsiteX12" fmla="*/ 3793066 w 3996266"/>
                <a:gd name="connsiteY12" fmla="*/ 282222 h 666044"/>
                <a:gd name="connsiteX13" fmla="*/ 3860800 w 3996266"/>
                <a:gd name="connsiteY13" fmla="*/ 316088 h 666044"/>
                <a:gd name="connsiteX14" fmla="*/ 3894666 w 3996266"/>
                <a:gd name="connsiteY14" fmla="*/ 338666 h 666044"/>
                <a:gd name="connsiteX15" fmla="*/ 3951111 w 3996266"/>
                <a:gd name="connsiteY15" fmla="*/ 440266 h 666044"/>
                <a:gd name="connsiteX16" fmla="*/ 3984977 w 3996266"/>
                <a:gd name="connsiteY16" fmla="*/ 620888 h 666044"/>
                <a:gd name="connsiteX17" fmla="*/ 3996266 w 3996266"/>
                <a:gd name="connsiteY17" fmla="*/ 666044 h 666044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35022 w 3996266"/>
                <a:gd name="connsiteY9" fmla="*/ 191911 h 711200"/>
                <a:gd name="connsiteX10" fmla="*/ 3668888 w 3996266"/>
                <a:gd name="connsiteY10" fmla="*/ 203200 h 711200"/>
                <a:gd name="connsiteX11" fmla="*/ 3770488 w 3996266"/>
                <a:gd name="connsiteY11" fmla="*/ 293511 h 711200"/>
                <a:gd name="connsiteX12" fmla="*/ 3793066 w 3996266"/>
                <a:gd name="connsiteY12" fmla="*/ 327378 h 711200"/>
                <a:gd name="connsiteX13" fmla="*/ 3860800 w 3996266"/>
                <a:gd name="connsiteY13" fmla="*/ 361244 h 711200"/>
                <a:gd name="connsiteX14" fmla="*/ 3894666 w 3996266"/>
                <a:gd name="connsiteY14" fmla="*/ 383822 h 711200"/>
                <a:gd name="connsiteX15" fmla="*/ 3951111 w 3996266"/>
                <a:gd name="connsiteY15" fmla="*/ 485422 h 711200"/>
                <a:gd name="connsiteX16" fmla="*/ 3984977 w 3996266"/>
                <a:gd name="connsiteY16" fmla="*/ 666044 h 711200"/>
                <a:gd name="connsiteX17" fmla="*/ 3996266 w 3996266"/>
                <a:gd name="connsiteY17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35022 w 3996266"/>
                <a:gd name="connsiteY9" fmla="*/ 191911 h 711200"/>
                <a:gd name="connsiteX10" fmla="*/ 3668888 w 3996266"/>
                <a:gd name="connsiteY10" fmla="*/ 203200 h 711200"/>
                <a:gd name="connsiteX11" fmla="*/ 3770488 w 3996266"/>
                <a:gd name="connsiteY11" fmla="*/ 293511 h 711200"/>
                <a:gd name="connsiteX12" fmla="*/ 3793066 w 3996266"/>
                <a:gd name="connsiteY12" fmla="*/ 327378 h 711200"/>
                <a:gd name="connsiteX13" fmla="*/ 3894666 w 3996266"/>
                <a:gd name="connsiteY13" fmla="*/ 383822 h 711200"/>
                <a:gd name="connsiteX14" fmla="*/ 3951111 w 3996266"/>
                <a:gd name="connsiteY14" fmla="*/ 485422 h 711200"/>
                <a:gd name="connsiteX15" fmla="*/ 3984977 w 3996266"/>
                <a:gd name="connsiteY15" fmla="*/ 666044 h 711200"/>
                <a:gd name="connsiteX16" fmla="*/ 3996266 w 3996266"/>
                <a:gd name="connsiteY16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35022 w 3996266"/>
                <a:gd name="connsiteY9" fmla="*/ 191911 h 711200"/>
                <a:gd name="connsiteX10" fmla="*/ 3668888 w 3996266"/>
                <a:gd name="connsiteY10" fmla="*/ 203200 h 711200"/>
                <a:gd name="connsiteX11" fmla="*/ 3770488 w 3996266"/>
                <a:gd name="connsiteY11" fmla="*/ 293511 h 711200"/>
                <a:gd name="connsiteX12" fmla="*/ 3894666 w 3996266"/>
                <a:gd name="connsiteY12" fmla="*/ 383822 h 711200"/>
                <a:gd name="connsiteX13" fmla="*/ 3951111 w 3996266"/>
                <a:gd name="connsiteY13" fmla="*/ 485422 h 711200"/>
                <a:gd name="connsiteX14" fmla="*/ 3984977 w 3996266"/>
                <a:gd name="connsiteY14" fmla="*/ 666044 h 711200"/>
                <a:gd name="connsiteX15" fmla="*/ 3996266 w 3996266"/>
                <a:gd name="connsiteY15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68888 w 3996266"/>
                <a:gd name="connsiteY9" fmla="*/ 203200 h 711200"/>
                <a:gd name="connsiteX10" fmla="*/ 3770488 w 3996266"/>
                <a:gd name="connsiteY10" fmla="*/ 293511 h 711200"/>
                <a:gd name="connsiteX11" fmla="*/ 3894666 w 3996266"/>
                <a:gd name="connsiteY11" fmla="*/ 383822 h 711200"/>
                <a:gd name="connsiteX12" fmla="*/ 3951111 w 3996266"/>
                <a:gd name="connsiteY12" fmla="*/ 485422 h 711200"/>
                <a:gd name="connsiteX13" fmla="*/ 3984977 w 3996266"/>
                <a:gd name="connsiteY13" fmla="*/ 666044 h 711200"/>
                <a:gd name="connsiteX14" fmla="*/ 3996266 w 3996266"/>
                <a:gd name="connsiteY14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668888 w 3996266"/>
                <a:gd name="connsiteY9" fmla="*/ 203200 h 711200"/>
                <a:gd name="connsiteX10" fmla="*/ 3770488 w 3996266"/>
                <a:gd name="connsiteY10" fmla="*/ 293511 h 711200"/>
                <a:gd name="connsiteX11" fmla="*/ 3951111 w 3996266"/>
                <a:gd name="connsiteY11" fmla="*/ 485422 h 711200"/>
                <a:gd name="connsiteX12" fmla="*/ 3984977 w 3996266"/>
                <a:gd name="connsiteY12" fmla="*/ 666044 h 711200"/>
                <a:gd name="connsiteX13" fmla="*/ 3996266 w 3996266"/>
                <a:gd name="connsiteY13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589866 w 3996266"/>
                <a:gd name="connsiteY8" fmla="*/ 169333 h 711200"/>
                <a:gd name="connsiteX9" fmla="*/ 3770488 w 3996266"/>
                <a:gd name="connsiteY9" fmla="*/ 293511 h 711200"/>
                <a:gd name="connsiteX10" fmla="*/ 3951111 w 3996266"/>
                <a:gd name="connsiteY10" fmla="*/ 485422 h 711200"/>
                <a:gd name="connsiteX11" fmla="*/ 3984977 w 3996266"/>
                <a:gd name="connsiteY11" fmla="*/ 666044 h 711200"/>
                <a:gd name="connsiteX12" fmla="*/ 3996266 w 3996266"/>
                <a:gd name="connsiteY12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635022 w 3996266"/>
                <a:gd name="connsiteY8" fmla="*/ 417689 h 711200"/>
                <a:gd name="connsiteX9" fmla="*/ 3770488 w 3996266"/>
                <a:gd name="connsiteY9" fmla="*/ 293511 h 711200"/>
                <a:gd name="connsiteX10" fmla="*/ 3951111 w 3996266"/>
                <a:gd name="connsiteY10" fmla="*/ 485422 h 711200"/>
                <a:gd name="connsiteX11" fmla="*/ 3984977 w 3996266"/>
                <a:gd name="connsiteY11" fmla="*/ 666044 h 711200"/>
                <a:gd name="connsiteX12" fmla="*/ 3996266 w 3996266"/>
                <a:gd name="connsiteY12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307644 w 3996266"/>
                <a:gd name="connsiteY6" fmla="*/ 169333 h 711200"/>
                <a:gd name="connsiteX7" fmla="*/ 3375377 w 3996266"/>
                <a:gd name="connsiteY7" fmla="*/ 158044 h 711200"/>
                <a:gd name="connsiteX8" fmla="*/ 3635022 w 3996266"/>
                <a:gd name="connsiteY8" fmla="*/ 417689 h 711200"/>
                <a:gd name="connsiteX9" fmla="*/ 3951111 w 3996266"/>
                <a:gd name="connsiteY9" fmla="*/ 485422 h 711200"/>
                <a:gd name="connsiteX10" fmla="*/ 3984977 w 3996266"/>
                <a:gd name="connsiteY10" fmla="*/ 666044 h 711200"/>
                <a:gd name="connsiteX11" fmla="*/ 3996266 w 3996266"/>
                <a:gd name="connsiteY11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093155 w 3996266"/>
                <a:gd name="connsiteY6" fmla="*/ 90311 h 711200"/>
                <a:gd name="connsiteX7" fmla="*/ 3375377 w 3996266"/>
                <a:gd name="connsiteY7" fmla="*/ 158044 h 711200"/>
                <a:gd name="connsiteX8" fmla="*/ 3635022 w 3996266"/>
                <a:gd name="connsiteY8" fmla="*/ 417689 h 711200"/>
                <a:gd name="connsiteX9" fmla="*/ 3951111 w 3996266"/>
                <a:gd name="connsiteY9" fmla="*/ 485422 h 711200"/>
                <a:gd name="connsiteX10" fmla="*/ 3984977 w 3996266"/>
                <a:gd name="connsiteY10" fmla="*/ 666044 h 711200"/>
                <a:gd name="connsiteX11" fmla="*/ 3996266 w 3996266"/>
                <a:gd name="connsiteY11" fmla="*/ 711200 h 711200"/>
                <a:gd name="connsiteX0" fmla="*/ 0 w 3996266"/>
                <a:gd name="connsiteY0" fmla="*/ 112889 h 711200"/>
                <a:gd name="connsiteX1" fmla="*/ 587022 w 3996266"/>
                <a:gd name="connsiteY1" fmla="*/ 146756 h 711200"/>
                <a:gd name="connsiteX2" fmla="*/ 925689 w 3996266"/>
                <a:gd name="connsiteY2" fmla="*/ 101600 h 711200"/>
                <a:gd name="connsiteX3" fmla="*/ 1354666 w 3996266"/>
                <a:gd name="connsiteY3" fmla="*/ 90311 h 711200"/>
                <a:gd name="connsiteX4" fmla="*/ 2133600 w 3996266"/>
                <a:gd name="connsiteY4" fmla="*/ 0 h 711200"/>
                <a:gd name="connsiteX5" fmla="*/ 2810933 w 3996266"/>
                <a:gd name="connsiteY5" fmla="*/ 45156 h 711200"/>
                <a:gd name="connsiteX6" fmla="*/ 3093155 w 3996266"/>
                <a:gd name="connsiteY6" fmla="*/ 90311 h 711200"/>
                <a:gd name="connsiteX7" fmla="*/ 3375377 w 3996266"/>
                <a:gd name="connsiteY7" fmla="*/ 158044 h 711200"/>
                <a:gd name="connsiteX8" fmla="*/ 3691466 w 3996266"/>
                <a:gd name="connsiteY8" fmla="*/ 316089 h 711200"/>
                <a:gd name="connsiteX9" fmla="*/ 3951111 w 3996266"/>
                <a:gd name="connsiteY9" fmla="*/ 485422 h 711200"/>
                <a:gd name="connsiteX10" fmla="*/ 3984977 w 3996266"/>
                <a:gd name="connsiteY10" fmla="*/ 666044 h 711200"/>
                <a:gd name="connsiteX11" fmla="*/ 3996266 w 3996266"/>
                <a:gd name="connsiteY11" fmla="*/ 711200 h 711200"/>
                <a:gd name="connsiteX0" fmla="*/ 0 w 4009881"/>
                <a:gd name="connsiteY0" fmla="*/ 112889 h 711200"/>
                <a:gd name="connsiteX1" fmla="*/ 587022 w 4009881"/>
                <a:gd name="connsiteY1" fmla="*/ 146756 h 711200"/>
                <a:gd name="connsiteX2" fmla="*/ 925689 w 4009881"/>
                <a:gd name="connsiteY2" fmla="*/ 101600 h 711200"/>
                <a:gd name="connsiteX3" fmla="*/ 1354666 w 4009881"/>
                <a:gd name="connsiteY3" fmla="*/ 90311 h 711200"/>
                <a:gd name="connsiteX4" fmla="*/ 2133600 w 4009881"/>
                <a:gd name="connsiteY4" fmla="*/ 0 h 711200"/>
                <a:gd name="connsiteX5" fmla="*/ 2810933 w 4009881"/>
                <a:gd name="connsiteY5" fmla="*/ 45156 h 711200"/>
                <a:gd name="connsiteX6" fmla="*/ 3093155 w 4009881"/>
                <a:gd name="connsiteY6" fmla="*/ 90311 h 711200"/>
                <a:gd name="connsiteX7" fmla="*/ 3375377 w 4009881"/>
                <a:gd name="connsiteY7" fmla="*/ 158044 h 711200"/>
                <a:gd name="connsiteX8" fmla="*/ 3691466 w 4009881"/>
                <a:gd name="connsiteY8" fmla="*/ 316089 h 711200"/>
                <a:gd name="connsiteX9" fmla="*/ 3984977 w 4009881"/>
                <a:gd name="connsiteY9" fmla="*/ 666044 h 711200"/>
                <a:gd name="connsiteX10" fmla="*/ 3996266 w 4009881"/>
                <a:gd name="connsiteY10" fmla="*/ 711200 h 711200"/>
                <a:gd name="connsiteX0" fmla="*/ 0 w 4009881"/>
                <a:gd name="connsiteY0" fmla="*/ 112889 h 711200"/>
                <a:gd name="connsiteX1" fmla="*/ 598310 w 4009881"/>
                <a:gd name="connsiteY1" fmla="*/ 90311 h 711200"/>
                <a:gd name="connsiteX2" fmla="*/ 925689 w 4009881"/>
                <a:gd name="connsiteY2" fmla="*/ 101600 h 711200"/>
                <a:gd name="connsiteX3" fmla="*/ 1354666 w 4009881"/>
                <a:gd name="connsiteY3" fmla="*/ 90311 h 711200"/>
                <a:gd name="connsiteX4" fmla="*/ 2133600 w 4009881"/>
                <a:gd name="connsiteY4" fmla="*/ 0 h 711200"/>
                <a:gd name="connsiteX5" fmla="*/ 2810933 w 4009881"/>
                <a:gd name="connsiteY5" fmla="*/ 45156 h 711200"/>
                <a:gd name="connsiteX6" fmla="*/ 3093155 w 4009881"/>
                <a:gd name="connsiteY6" fmla="*/ 90311 h 711200"/>
                <a:gd name="connsiteX7" fmla="*/ 3375377 w 4009881"/>
                <a:gd name="connsiteY7" fmla="*/ 158044 h 711200"/>
                <a:gd name="connsiteX8" fmla="*/ 3691466 w 4009881"/>
                <a:gd name="connsiteY8" fmla="*/ 316089 h 711200"/>
                <a:gd name="connsiteX9" fmla="*/ 3984977 w 4009881"/>
                <a:gd name="connsiteY9" fmla="*/ 666044 h 711200"/>
                <a:gd name="connsiteX10" fmla="*/ 3996266 w 4009881"/>
                <a:gd name="connsiteY10" fmla="*/ 711200 h 711200"/>
                <a:gd name="connsiteX0" fmla="*/ 0 w 4009881"/>
                <a:gd name="connsiteY0" fmla="*/ 357078 h 955389"/>
                <a:gd name="connsiteX1" fmla="*/ 570576 w 4009881"/>
                <a:gd name="connsiteY1" fmla="*/ 9 h 955389"/>
                <a:gd name="connsiteX2" fmla="*/ 925689 w 4009881"/>
                <a:gd name="connsiteY2" fmla="*/ 345789 h 955389"/>
                <a:gd name="connsiteX3" fmla="*/ 1354666 w 4009881"/>
                <a:gd name="connsiteY3" fmla="*/ 334500 h 955389"/>
                <a:gd name="connsiteX4" fmla="*/ 2133600 w 4009881"/>
                <a:gd name="connsiteY4" fmla="*/ 244189 h 955389"/>
                <a:gd name="connsiteX5" fmla="*/ 2810933 w 4009881"/>
                <a:gd name="connsiteY5" fmla="*/ 289345 h 955389"/>
                <a:gd name="connsiteX6" fmla="*/ 3093155 w 4009881"/>
                <a:gd name="connsiteY6" fmla="*/ 334500 h 955389"/>
                <a:gd name="connsiteX7" fmla="*/ 3375377 w 4009881"/>
                <a:gd name="connsiteY7" fmla="*/ 402233 h 955389"/>
                <a:gd name="connsiteX8" fmla="*/ 3691466 w 4009881"/>
                <a:gd name="connsiteY8" fmla="*/ 560278 h 955389"/>
                <a:gd name="connsiteX9" fmla="*/ 3984977 w 4009881"/>
                <a:gd name="connsiteY9" fmla="*/ 910233 h 955389"/>
                <a:gd name="connsiteX10" fmla="*/ 3996266 w 4009881"/>
                <a:gd name="connsiteY10" fmla="*/ 955389 h 955389"/>
                <a:gd name="connsiteX0" fmla="*/ 0 w 4009881"/>
                <a:gd name="connsiteY0" fmla="*/ 404467 h 1002778"/>
                <a:gd name="connsiteX1" fmla="*/ 570576 w 4009881"/>
                <a:gd name="connsiteY1" fmla="*/ 47398 h 1002778"/>
                <a:gd name="connsiteX2" fmla="*/ 1045870 w 4009881"/>
                <a:gd name="connsiteY2" fmla="*/ 40105 h 1002778"/>
                <a:gd name="connsiteX3" fmla="*/ 1354666 w 4009881"/>
                <a:gd name="connsiteY3" fmla="*/ 381889 h 1002778"/>
                <a:gd name="connsiteX4" fmla="*/ 2133600 w 4009881"/>
                <a:gd name="connsiteY4" fmla="*/ 291578 h 1002778"/>
                <a:gd name="connsiteX5" fmla="*/ 2810933 w 4009881"/>
                <a:gd name="connsiteY5" fmla="*/ 336734 h 1002778"/>
                <a:gd name="connsiteX6" fmla="*/ 3093155 w 4009881"/>
                <a:gd name="connsiteY6" fmla="*/ 381889 h 1002778"/>
                <a:gd name="connsiteX7" fmla="*/ 3375377 w 4009881"/>
                <a:gd name="connsiteY7" fmla="*/ 449622 h 1002778"/>
                <a:gd name="connsiteX8" fmla="*/ 3691466 w 4009881"/>
                <a:gd name="connsiteY8" fmla="*/ 607667 h 1002778"/>
                <a:gd name="connsiteX9" fmla="*/ 3984977 w 4009881"/>
                <a:gd name="connsiteY9" fmla="*/ 957622 h 1002778"/>
                <a:gd name="connsiteX10" fmla="*/ 3996266 w 4009881"/>
                <a:gd name="connsiteY10" fmla="*/ 1002778 h 1002778"/>
                <a:gd name="connsiteX0" fmla="*/ 0 w 4009881"/>
                <a:gd name="connsiteY0" fmla="*/ 394805 h 993116"/>
                <a:gd name="connsiteX1" fmla="*/ 570576 w 4009881"/>
                <a:gd name="connsiteY1" fmla="*/ 37736 h 993116"/>
                <a:gd name="connsiteX2" fmla="*/ 1045870 w 4009881"/>
                <a:gd name="connsiteY2" fmla="*/ 30443 h 993116"/>
                <a:gd name="connsiteX3" fmla="*/ 1493337 w 4009881"/>
                <a:gd name="connsiteY3" fmla="*/ 214274 h 993116"/>
                <a:gd name="connsiteX4" fmla="*/ 2133600 w 4009881"/>
                <a:gd name="connsiteY4" fmla="*/ 281916 h 993116"/>
                <a:gd name="connsiteX5" fmla="*/ 2810933 w 4009881"/>
                <a:gd name="connsiteY5" fmla="*/ 327072 h 993116"/>
                <a:gd name="connsiteX6" fmla="*/ 3093155 w 4009881"/>
                <a:gd name="connsiteY6" fmla="*/ 372227 h 993116"/>
                <a:gd name="connsiteX7" fmla="*/ 3375377 w 4009881"/>
                <a:gd name="connsiteY7" fmla="*/ 439960 h 993116"/>
                <a:gd name="connsiteX8" fmla="*/ 3691466 w 4009881"/>
                <a:gd name="connsiteY8" fmla="*/ 598005 h 993116"/>
                <a:gd name="connsiteX9" fmla="*/ 3984977 w 4009881"/>
                <a:gd name="connsiteY9" fmla="*/ 947960 h 993116"/>
                <a:gd name="connsiteX10" fmla="*/ 3996266 w 4009881"/>
                <a:gd name="connsiteY10" fmla="*/ 993116 h 993116"/>
                <a:gd name="connsiteX0" fmla="*/ 0 w 3898945"/>
                <a:gd name="connsiteY0" fmla="*/ 0 h 997840"/>
                <a:gd name="connsiteX1" fmla="*/ 459640 w 3898945"/>
                <a:gd name="connsiteY1" fmla="*/ 42460 h 997840"/>
                <a:gd name="connsiteX2" fmla="*/ 934934 w 3898945"/>
                <a:gd name="connsiteY2" fmla="*/ 35167 h 997840"/>
                <a:gd name="connsiteX3" fmla="*/ 1382401 w 3898945"/>
                <a:gd name="connsiteY3" fmla="*/ 218998 h 997840"/>
                <a:gd name="connsiteX4" fmla="*/ 2022664 w 3898945"/>
                <a:gd name="connsiteY4" fmla="*/ 286640 h 997840"/>
                <a:gd name="connsiteX5" fmla="*/ 2699997 w 3898945"/>
                <a:gd name="connsiteY5" fmla="*/ 331796 h 997840"/>
                <a:gd name="connsiteX6" fmla="*/ 2982219 w 3898945"/>
                <a:gd name="connsiteY6" fmla="*/ 376951 h 997840"/>
                <a:gd name="connsiteX7" fmla="*/ 3264441 w 3898945"/>
                <a:gd name="connsiteY7" fmla="*/ 444684 h 997840"/>
                <a:gd name="connsiteX8" fmla="*/ 3580530 w 3898945"/>
                <a:gd name="connsiteY8" fmla="*/ 602729 h 997840"/>
                <a:gd name="connsiteX9" fmla="*/ 3874041 w 3898945"/>
                <a:gd name="connsiteY9" fmla="*/ 952684 h 997840"/>
                <a:gd name="connsiteX10" fmla="*/ 3885330 w 3898945"/>
                <a:gd name="connsiteY10" fmla="*/ 997840 h 997840"/>
                <a:gd name="connsiteX0" fmla="*/ 0 w 3898945"/>
                <a:gd name="connsiteY0" fmla="*/ 0 h 997840"/>
                <a:gd name="connsiteX1" fmla="*/ 459640 w 3898945"/>
                <a:gd name="connsiteY1" fmla="*/ 42460 h 997840"/>
                <a:gd name="connsiteX2" fmla="*/ 934934 w 3898945"/>
                <a:gd name="connsiteY2" fmla="*/ 35167 h 997840"/>
                <a:gd name="connsiteX3" fmla="*/ 1382401 w 3898945"/>
                <a:gd name="connsiteY3" fmla="*/ 218998 h 997840"/>
                <a:gd name="connsiteX4" fmla="*/ 2022664 w 3898945"/>
                <a:gd name="connsiteY4" fmla="*/ 286640 h 997840"/>
                <a:gd name="connsiteX5" fmla="*/ 2699997 w 3898945"/>
                <a:gd name="connsiteY5" fmla="*/ 331796 h 997840"/>
                <a:gd name="connsiteX6" fmla="*/ 2982219 w 3898945"/>
                <a:gd name="connsiteY6" fmla="*/ 376951 h 997840"/>
                <a:gd name="connsiteX7" fmla="*/ 3208973 w 3898945"/>
                <a:gd name="connsiteY7" fmla="*/ 649095 h 997840"/>
                <a:gd name="connsiteX8" fmla="*/ 3580530 w 3898945"/>
                <a:gd name="connsiteY8" fmla="*/ 602729 h 997840"/>
                <a:gd name="connsiteX9" fmla="*/ 3874041 w 3898945"/>
                <a:gd name="connsiteY9" fmla="*/ 952684 h 997840"/>
                <a:gd name="connsiteX10" fmla="*/ 3885330 w 3898945"/>
                <a:gd name="connsiteY10" fmla="*/ 997840 h 997840"/>
                <a:gd name="connsiteX0" fmla="*/ 0 w 3900977"/>
                <a:gd name="connsiteY0" fmla="*/ 0 h 997840"/>
                <a:gd name="connsiteX1" fmla="*/ 459640 w 3900977"/>
                <a:gd name="connsiteY1" fmla="*/ 42460 h 997840"/>
                <a:gd name="connsiteX2" fmla="*/ 934934 w 3900977"/>
                <a:gd name="connsiteY2" fmla="*/ 35167 h 997840"/>
                <a:gd name="connsiteX3" fmla="*/ 1382401 w 3900977"/>
                <a:gd name="connsiteY3" fmla="*/ 218998 h 997840"/>
                <a:gd name="connsiteX4" fmla="*/ 2022664 w 3900977"/>
                <a:gd name="connsiteY4" fmla="*/ 286640 h 997840"/>
                <a:gd name="connsiteX5" fmla="*/ 2699997 w 3900977"/>
                <a:gd name="connsiteY5" fmla="*/ 331796 h 997840"/>
                <a:gd name="connsiteX6" fmla="*/ 2982219 w 3900977"/>
                <a:gd name="connsiteY6" fmla="*/ 376951 h 997840"/>
                <a:gd name="connsiteX7" fmla="*/ 3208973 w 3900977"/>
                <a:gd name="connsiteY7" fmla="*/ 649095 h 997840"/>
                <a:gd name="connsiteX8" fmla="*/ 3552796 w 3900977"/>
                <a:gd name="connsiteY8" fmla="*/ 835013 h 997840"/>
                <a:gd name="connsiteX9" fmla="*/ 3874041 w 3900977"/>
                <a:gd name="connsiteY9" fmla="*/ 952684 h 997840"/>
                <a:gd name="connsiteX10" fmla="*/ 3885330 w 3900977"/>
                <a:gd name="connsiteY10" fmla="*/ 997840 h 997840"/>
                <a:gd name="connsiteX0" fmla="*/ 0 w 4070224"/>
                <a:gd name="connsiteY0" fmla="*/ 0 h 1211542"/>
                <a:gd name="connsiteX1" fmla="*/ 459640 w 4070224"/>
                <a:gd name="connsiteY1" fmla="*/ 42460 h 1211542"/>
                <a:gd name="connsiteX2" fmla="*/ 934934 w 4070224"/>
                <a:gd name="connsiteY2" fmla="*/ 35167 h 1211542"/>
                <a:gd name="connsiteX3" fmla="*/ 1382401 w 4070224"/>
                <a:gd name="connsiteY3" fmla="*/ 218998 h 1211542"/>
                <a:gd name="connsiteX4" fmla="*/ 2022664 w 4070224"/>
                <a:gd name="connsiteY4" fmla="*/ 286640 h 1211542"/>
                <a:gd name="connsiteX5" fmla="*/ 2699997 w 4070224"/>
                <a:gd name="connsiteY5" fmla="*/ 331796 h 1211542"/>
                <a:gd name="connsiteX6" fmla="*/ 2982219 w 4070224"/>
                <a:gd name="connsiteY6" fmla="*/ 376951 h 1211542"/>
                <a:gd name="connsiteX7" fmla="*/ 3208973 w 4070224"/>
                <a:gd name="connsiteY7" fmla="*/ 649095 h 1211542"/>
                <a:gd name="connsiteX8" fmla="*/ 3552796 w 4070224"/>
                <a:gd name="connsiteY8" fmla="*/ 835013 h 1211542"/>
                <a:gd name="connsiteX9" fmla="*/ 3874041 w 4070224"/>
                <a:gd name="connsiteY9" fmla="*/ 952684 h 1211542"/>
                <a:gd name="connsiteX10" fmla="*/ 4070224 w 4070224"/>
                <a:gd name="connsiteY10" fmla="*/ 1211542 h 1211542"/>
                <a:gd name="connsiteX0" fmla="*/ 0 w 4042490"/>
                <a:gd name="connsiteY0" fmla="*/ 0 h 1471701"/>
                <a:gd name="connsiteX1" fmla="*/ 431906 w 4042490"/>
                <a:gd name="connsiteY1" fmla="*/ 302619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72263 w 4042490"/>
                <a:gd name="connsiteY5" fmla="*/ 591955 h 1471701"/>
                <a:gd name="connsiteX6" fmla="*/ 2954485 w 4042490"/>
                <a:gd name="connsiteY6" fmla="*/ 637110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846307 w 4042490"/>
                <a:gd name="connsiteY9" fmla="*/ 1212843 h 1471701"/>
                <a:gd name="connsiteX10" fmla="*/ 4042490 w 4042490"/>
                <a:gd name="connsiteY10" fmla="*/ 1471701 h 1471701"/>
                <a:gd name="connsiteX0" fmla="*/ 0 w 4042490"/>
                <a:gd name="connsiteY0" fmla="*/ 0 h 1471701"/>
                <a:gd name="connsiteX1" fmla="*/ 496619 w 4042490"/>
                <a:gd name="connsiteY1" fmla="*/ 116791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72263 w 4042490"/>
                <a:gd name="connsiteY5" fmla="*/ 591955 h 1471701"/>
                <a:gd name="connsiteX6" fmla="*/ 2954485 w 4042490"/>
                <a:gd name="connsiteY6" fmla="*/ 637110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846307 w 4042490"/>
                <a:gd name="connsiteY9" fmla="*/ 1212843 h 1471701"/>
                <a:gd name="connsiteX10" fmla="*/ 4042490 w 4042490"/>
                <a:gd name="connsiteY10" fmla="*/ 1471701 h 1471701"/>
                <a:gd name="connsiteX0" fmla="*/ 0 w 4042490"/>
                <a:gd name="connsiteY0" fmla="*/ 0 h 1471701"/>
                <a:gd name="connsiteX1" fmla="*/ 496619 w 4042490"/>
                <a:gd name="connsiteY1" fmla="*/ 116791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72263 w 4042490"/>
                <a:gd name="connsiteY5" fmla="*/ 591955 h 1471701"/>
                <a:gd name="connsiteX6" fmla="*/ 2899017 w 4042490"/>
                <a:gd name="connsiteY6" fmla="*/ 720733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846307 w 4042490"/>
                <a:gd name="connsiteY9" fmla="*/ 1212843 h 1471701"/>
                <a:gd name="connsiteX10" fmla="*/ 4042490 w 4042490"/>
                <a:gd name="connsiteY10" fmla="*/ 1471701 h 1471701"/>
                <a:gd name="connsiteX0" fmla="*/ 0 w 4042490"/>
                <a:gd name="connsiteY0" fmla="*/ 0 h 1471701"/>
                <a:gd name="connsiteX1" fmla="*/ 496619 w 4042490"/>
                <a:gd name="connsiteY1" fmla="*/ 116791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07551 w 4042490"/>
                <a:gd name="connsiteY5" fmla="*/ 703451 h 1471701"/>
                <a:gd name="connsiteX6" fmla="*/ 2899017 w 4042490"/>
                <a:gd name="connsiteY6" fmla="*/ 720733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846307 w 4042490"/>
                <a:gd name="connsiteY9" fmla="*/ 1212843 h 1471701"/>
                <a:gd name="connsiteX10" fmla="*/ 4042490 w 4042490"/>
                <a:gd name="connsiteY10" fmla="*/ 1471701 h 1471701"/>
                <a:gd name="connsiteX0" fmla="*/ 0 w 4042490"/>
                <a:gd name="connsiteY0" fmla="*/ 0 h 1471701"/>
                <a:gd name="connsiteX1" fmla="*/ 496619 w 4042490"/>
                <a:gd name="connsiteY1" fmla="*/ 116791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07551 w 4042490"/>
                <a:gd name="connsiteY5" fmla="*/ 703451 h 1471701"/>
                <a:gd name="connsiteX6" fmla="*/ 2899017 w 4042490"/>
                <a:gd name="connsiteY6" fmla="*/ 795064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846307 w 4042490"/>
                <a:gd name="connsiteY9" fmla="*/ 1212843 h 1471701"/>
                <a:gd name="connsiteX10" fmla="*/ 4042490 w 4042490"/>
                <a:gd name="connsiteY10" fmla="*/ 1471701 h 1471701"/>
                <a:gd name="connsiteX0" fmla="*/ 0 w 4042490"/>
                <a:gd name="connsiteY0" fmla="*/ 0 h 1471701"/>
                <a:gd name="connsiteX1" fmla="*/ 496619 w 4042490"/>
                <a:gd name="connsiteY1" fmla="*/ 116791 h 1471701"/>
                <a:gd name="connsiteX2" fmla="*/ 907200 w 4042490"/>
                <a:gd name="connsiteY2" fmla="*/ 295326 h 1471701"/>
                <a:gd name="connsiteX3" fmla="*/ 1354667 w 4042490"/>
                <a:gd name="connsiteY3" fmla="*/ 479157 h 1471701"/>
                <a:gd name="connsiteX4" fmla="*/ 1994930 w 4042490"/>
                <a:gd name="connsiteY4" fmla="*/ 546799 h 1471701"/>
                <a:gd name="connsiteX5" fmla="*/ 2607551 w 4042490"/>
                <a:gd name="connsiteY5" fmla="*/ 703451 h 1471701"/>
                <a:gd name="connsiteX6" fmla="*/ 2899017 w 4042490"/>
                <a:gd name="connsiteY6" fmla="*/ 795064 h 1471701"/>
                <a:gd name="connsiteX7" fmla="*/ 3181239 w 4042490"/>
                <a:gd name="connsiteY7" fmla="*/ 909254 h 1471701"/>
                <a:gd name="connsiteX8" fmla="*/ 3525062 w 4042490"/>
                <a:gd name="connsiteY8" fmla="*/ 1095172 h 1471701"/>
                <a:gd name="connsiteX9" fmla="*/ 3744615 w 4042490"/>
                <a:gd name="connsiteY9" fmla="*/ 1287174 h 1471701"/>
                <a:gd name="connsiteX10" fmla="*/ 4042490 w 4042490"/>
                <a:gd name="connsiteY10" fmla="*/ 1471701 h 1471701"/>
                <a:gd name="connsiteX0" fmla="*/ 0 w 4070224"/>
                <a:gd name="connsiteY0" fmla="*/ 0 h 1573906"/>
                <a:gd name="connsiteX1" fmla="*/ 496619 w 4070224"/>
                <a:gd name="connsiteY1" fmla="*/ 116791 h 1573906"/>
                <a:gd name="connsiteX2" fmla="*/ 907200 w 4070224"/>
                <a:gd name="connsiteY2" fmla="*/ 295326 h 1573906"/>
                <a:gd name="connsiteX3" fmla="*/ 1354667 w 4070224"/>
                <a:gd name="connsiteY3" fmla="*/ 479157 h 1573906"/>
                <a:gd name="connsiteX4" fmla="*/ 1994930 w 4070224"/>
                <a:gd name="connsiteY4" fmla="*/ 546799 h 1573906"/>
                <a:gd name="connsiteX5" fmla="*/ 2607551 w 4070224"/>
                <a:gd name="connsiteY5" fmla="*/ 703451 h 1573906"/>
                <a:gd name="connsiteX6" fmla="*/ 2899017 w 4070224"/>
                <a:gd name="connsiteY6" fmla="*/ 795064 h 1573906"/>
                <a:gd name="connsiteX7" fmla="*/ 3181239 w 4070224"/>
                <a:gd name="connsiteY7" fmla="*/ 909254 h 1573906"/>
                <a:gd name="connsiteX8" fmla="*/ 3525062 w 4070224"/>
                <a:gd name="connsiteY8" fmla="*/ 1095172 h 1573906"/>
                <a:gd name="connsiteX9" fmla="*/ 3744615 w 4070224"/>
                <a:gd name="connsiteY9" fmla="*/ 1287174 h 1573906"/>
                <a:gd name="connsiteX10" fmla="*/ 4070224 w 4070224"/>
                <a:gd name="connsiteY10" fmla="*/ 1573906 h 1573906"/>
                <a:gd name="connsiteX0" fmla="*/ 0 w 3744615"/>
                <a:gd name="connsiteY0" fmla="*/ 0 h 1287174"/>
                <a:gd name="connsiteX1" fmla="*/ 496619 w 3744615"/>
                <a:gd name="connsiteY1" fmla="*/ 116791 h 1287174"/>
                <a:gd name="connsiteX2" fmla="*/ 907200 w 3744615"/>
                <a:gd name="connsiteY2" fmla="*/ 295326 h 1287174"/>
                <a:gd name="connsiteX3" fmla="*/ 1354667 w 3744615"/>
                <a:gd name="connsiteY3" fmla="*/ 479157 h 1287174"/>
                <a:gd name="connsiteX4" fmla="*/ 1994930 w 3744615"/>
                <a:gd name="connsiteY4" fmla="*/ 546799 h 1287174"/>
                <a:gd name="connsiteX5" fmla="*/ 2607551 w 3744615"/>
                <a:gd name="connsiteY5" fmla="*/ 703451 h 1287174"/>
                <a:gd name="connsiteX6" fmla="*/ 2899017 w 3744615"/>
                <a:gd name="connsiteY6" fmla="*/ 795064 h 1287174"/>
                <a:gd name="connsiteX7" fmla="*/ 3181239 w 3744615"/>
                <a:gd name="connsiteY7" fmla="*/ 909254 h 1287174"/>
                <a:gd name="connsiteX8" fmla="*/ 3525062 w 3744615"/>
                <a:gd name="connsiteY8" fmla="*/ 1095172 h 1287174"/>
                <a:gd name="connsiteX9" fmla="*/ 3744615 w 3744615"/>
                <a:gd name="connsiteY9" fmla="*/ 1287174 h 1287174"/>
                <a:gd name="connsiteX0" fmla="*/ 0 w 3744615"/>
                <a:gd name="connsiteY0" fmla="*/ 0 h 1287174"/>
                <a:gd name="connsiteX1" fmla="*/ 496619 w 3744615"/>
                <a:gd name="connsiteY1" fmla="*/ 116791 h 1287174"/>
                <a:gd name="connsiteX2" fmla="*/ 907200 w 3744615"/>
                <a:gd name="connsiteY2" fmla="*/ 295326 h 1287174"/>
                <a:gd name="connsiteX3" fmla="*/ 1994930 w 3744615"/>
                <a:gd name="connsiteY3" fmla="*/ 546799 h 1287174"/>
                <a:gd name="connsiteX4" fmla="*/ 2607551 w 3744615"/>
                <a:gd name="connsiteY4" fmla="*/ 703451 h 1287174"/>
                <a:gd name="connsiteX5" fmla="*/ 2899017 w 3744615"/>
                <a:gd name="connsiteY5" fmla="*/ 795064 h 1287174"/>
                <a:gd name="connsiteX6" fmla="*/ 3181239 w 3744615"/>
                <a:gd name="connsiteY6" fmla="*/ 909254 h 1287174"/>
                <a:gd name="connsiteX7" fmla="*/ 3525062 w 3744615"/>
                <a:gd name="connsiteY7" fmla="*/ 1095172 h 1287174"/>
                <a:gd name="connsiteX8" fmla="*/ 3744615 w 3744615"/>
                <a:gd name="connsiteY8" fmla="*/ 1287174 h 128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4615" h="1287174">
                  <a:moveTo>
                    <a:pt x="0" y="0"/>
                  </a:moveTo>
                  <a:cubicBezTo>
                    <a:pt x="195674" y="11289"/>
                    <a:pt x="345419" y="67570"/>
                    <a:pt x="496619" y="116791"/>
                  </a:cubicBezTo>
                  <a:cubicBezTo>
                    <a:pt x="647819" y="166012"/>
                    <a:pt x="657482" y="223658"/>
                    <a:pt x="907200" y="295326"/>
                  </a:cubicBezTo>
                  <a:cubicBezTo>
                    <a:pt x="1156918" y="366994"/>
                    <a:pt x="1711538" y="478778"/>
                    <a:pt x="1994930" y="546799"/>
                  </a:cubicBezTo>
                  <a:lnTo>
                    <a:pt x="2607551" y="703451"/>
                  </a:lnTo>
                  <a:cubicBezTo>
                    <a:pt x="2773121" y="744843"/>
                    <a:pt x="2803402" y="760763"/>
                    <a:pt x="2899017" y="795064"/>
                  </a:cubicBezTo>
                  <a:cubicBezTo>
                    <a:pt x="2994632" y="829365"/>
                    <a:pt x="3076898" y="859236"/>
                    <a:pt x="3181239" y="909254"/>
                  </a:cubicBezTo>
                  <a:cubicBezTo>
                    <a:pt x="3285580" y="959272"/>
                    <a:pt x="3453566" y="1091409"/>
                    <a:pt x="3525062" y="1095172"/>
                  </a:cubicBezTo>
                  <a:cubicBezTo>
                    <a:pt x="3626662" y="1179839"/>
                    <a:pt x="3653755" y="1207385"/>
                    <a:pt x="3744615" y="1287174"/>
                  </a:cubicBezTo>
                </a:path>
              </a:pathLst>
            </a:custGeom>
            <a:ln w="1905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 w="19050">
                  <a:solidFill>
                    <a:schemeClr val="tx1"/>
                  </a:solidFill>
                </a:ln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" name="9 CuadroTexto"/>
            <p:cNvSpPr txBox="1"/>
            <p:nvPr/>
          </p:nvSpPr>
          <p:spPr>
            <a:xfrm>
              <a:off x="1696310" y="4193773"/>
              <a:ext cx="16305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UY" sz="1600" dirty="0" err="1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CMZ-Peripheral</a:t>
              </a:r>
              <a:endParaRPr lang="en-US" sz="1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" name="10 CuadroTexto"/>
            <p:cNvSpPr txBox="1"/>
            <p:nvPr/>
          </p:nvSpPr>
          <p:spPr>
            <a:xfrm>
              <a:off x="1451048" y="2672461"/>
              <a:ext cx="1300356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UY" sz="1600" dirty="0" err="1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CMZ-Middle</a:t>
              </a:r>
              <a:endParaRPr lang="en-US" sz="1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  <a:p>
              <a:endParaRPr lang="en-US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11 CuadroTexto"/>
            <p:cNvSpPr txBox="1"/>
            <p:nvPr/>
          </p:nvSpPr>
          <p:spPr>
            <a:xfrm>
              <a:off x="2809523" y="1785580"/>
              <a:ext cx="135806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UY" sz="1600" dirty="0" err="1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CMZ</a:t>
              </a:r>
              <a:r>
                <a:rPr lang="es-UY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-Central</a:t>
              </a:r>
              <a:endParaRPr lang="en-US" sz="1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  <a:p>
              <a:endParaRPr lang="en-US" sz="16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" name="12 CuadroTexto"/>
            <p:cNvSpPr txBox="1"/>
            <p:nvPr/>
          </p:nvSpPr>
          <p:spPr>
            <a:xfrm>
              <a:off x="6205094" y="5241032"/>
              <a:ext cx="225933" cy="189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UY" sz="900" b="1" dirty="0" smtClean="0">
                  <a:latin typeface="Arial" pitchFamily="34" charset="0"/>
                  <a:cs typeface="Arial" pitchFamily="34" charset="0"/>
                </a:rPr>
                <a:t>Neural</a:t>
              </a:r>
            </a:p>
            <a:p>
              <a:r>
                <a:rPr lang="es-UY" sz="900" b="1" dirty="0" smtClean="0">
                  <a:latin typeface="Arial" pitchFamily="34" charset="0"/>
                  <a:cs typeface="Arial" pitchFamily="34" charset="0"/>
                </a:rPr>
                <a:t> </a:t>
              </a:r>
            </a:p>
            <a:p>
              <a:r>
                <a:rPr lang="es-UY" sz="900" b="1" dirty="0" smtClean="0">
                  <a:latin typeface="Arial" pitchFamily="34" charset="0"/>
                  <a:cs typeface="Arial" pitchFamily="34" charset="0"/>
                </a:rPr>
                <a:t>Retina</a:t>
              </a:r>
              <a:endParaRPr lang="en-US" sz="900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13 Cerrar llave"/>
            <p:cNvSpPr/>
            <p:nvPr/>
          </p:nvSpPr>
          <p:spPr>
            <a:xfrm>
              <a:off x="1764808" y="5393827"/>
              <a:ext cx="188256" cy="1945315"/>
            </a:xfrm>
            <a:prstGeom prst="rightBrac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5" name="14 CuadroTexto"/>
            <p:cNvSpPr txBox="1"/>
            <p:nvPr/>
          </p:nvSpPr>
          <p:spPr>
            <a:xfrm>
              <a:off x="365231" y="6033120"/>
              <a:ext cx="9755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UY" sz="1200" dirty="0" err="1" smtClean="0">
                  <a:latin typeface="Arial" pitchFamily="34" charset="0"/>
                  <a:cs typeface="Arial" pitchFamily="34" charset="0"/>
                </a:rPr>
                <a:t>Pigmented</a:t>
              </a:r>
              <a:endParaRPr lang="es-UY" sz="1200" dirty="0" smtClean="0">
                <a:latin typeface="Arial" pitchFamily="34" charset="0"/>
                <a:cs typeface="Arial" pitchFamily="34" charset="0"/>
              </a:endParaRPr>
            </a:p>
            <a:p>
              <a:r>
                <a:rPr lang="es-UY" sz="1200" dirty="0" err="1" smtClean="0">
                  <a:latin typeface="Arial" pitchFamily="34" charset="0"/>
                  <a:cs typeface="Arial" pitchFamily="34" charset="0"/>
                </a:rPr>
                <a:t>Ciliary</a:t>
              </a:r>
              <a:r>
                <a:rPr lang="es-UY" sz="1200" dirty="0" smtClean="0">
                  <a:latin typeface="Arial" pitchFamily="34" charset="0"/>
                  <a:cs typeface="Arial" pitchFamily="34" charset="0"/>
                </a:rPr>
                <a:t> </a:t>
              </a:r>
              <a:r>
                <a:rPr lang="es-UY" sz="1200" dirty="0" err="1" smtClean="0">
                  <a:latin typeface="Arial" pitchFamily="34" charset="0"/>
                  <a:cs typeface="Arial" pitchFamily="34" charset="0"/>
                </a:rPr>
                <a:t>epithelium</a:t>
              </a:r>
              <a:endParaRPr lang="en-US" sz="12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6" name="15 Cerrar llave"/>
            <p:cNvSpPr/>
            <p:nvPr/>
          </p:nvSpPr>
          <p:spPr>
            <a:xfrm flipH="1">
              <a:off x="936489" y="5393827"/>
              <a:ext cx="188256" cy="1945315"/>
            </a:xfrm>
            <a:prstGeom prst="rightBrac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7" name="16 CuadroTexto"/>
            <p:cNvSpPr txBox="1"/>
            <p:nvPr/>
          </p:nvSpPr>
          <p:spPr>
            <a:xfrm>
              <a:off x="1945107" y="5906678"/>
              <a:ext cx="105184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UY" sz="1200" dirty="0" smtClean="0">
                  <a:latin typeface="Arial" pitchFamily="34" charset="0"/>
                  <a:cs typeface="Arial" pitchFamily="34" charset="0"/>
                </a:rPr>
                <a:t>Non-</a:t>
              </a:r>
              <a:r>
                <a:rPr lang="es-UY" sz="1200" dirty="0" err="1" smtClean="0">
                  <a:latin typeface="Arial" pitchFamily="34" charset="0"/>
                  <a:cs typeface="Arial" pitchFamily="34" charset="0"/>
                </a:rPr>
                <a:t>pigmented</a:t>
              </a:r>
              <a:endParaRPr lang="es-UY" sz="1200" dirty="0" smtClean="0">
                <a:latin typeface="Arial" pitchFamily="34" charset="0"/>
                <a:cs typeface="Arial" pitchFamily="34" charset="0"/>
              </a:endParaRPr>
            </a:p>
            <a:p>
              <a:r>
                <a:rPr lang="es-UY" sz="1200" dirty="0" err="1" smtClean="0">
                  <a:latin typeface="Arial" pitchFamily="34" charset="0"/>
                  <a:cs typeface="Arial" pitchFamily="34" charset="0"/>
                </a:rPr>
                <a:t>Ciliary</a:t>
              </a:r>
              <a:r>
                <a:rPr lang="es-UY" sz="1200" dirty="0" smtClean="0">
                  <a:latin typeface="Arial" pitchFamily="34" charset="0"/>
                  <a:cs typeface="Arial" pitchFamily="34" charset="0"/>
                </a:rPr>
                <a:t> </a:t>
              </a:r>
              <a:r>
                <a:rPr lang="es-UY" sz="1200" smtClean="0">
                  <a:latin typeface="Arial" pitchFamily="34" charset="0"/>
                  <a:cs typeface="Arial" pitchFamily="34" charset="0"/>
                </a:rPr>
                <a:t>epithelium</a:t>
              </a:r>
              <a:r>
                <a:rPr lang="es-UY" sz="1200" dirty="0" smtClean="0">
                  <a:latin typeface="Arial" pitchFamily="34" charset="0"/>
                  <a:cs typeface="Arial" pitchFamily="34" charset="0"/>
                </a:rPr>
                <a:t> (CE)</a:t>
              </a:r>
              <a:endParaRPr lang="en-US" sz="12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" name="17 CuadroTexto"/>
            <p:cNvSpPr txBox="1"/>
            <p:nvPr/>
          </p:nvSpPr>
          <p:spPr>
            <a:xfrm>
              <a:off x="3459112" y="6366484"/>
              <a:ext cx="184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6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18 CuadroTexto"/>
            <p:cNvSpPr txBox="1"/>
            <p:nvPr/>
          </p:nvSpPr>
          <p:spPr>
            <a:xfrm>
              <a:off x="4300048" y="6969810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UY" dirty="0" smtClean="0">
                  <a:latin typeface="Arial" pitchFamily="34" charset="0"/>
                  <a:cs typeface="Arial" pitchFamily="34" charset="0"/>
                </a:rPr>
                <a:t>CE</a:t>
              </a:r>
              <a:endParaRPr lang="en-US" dirty="0"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21" name="20 Conector recto"/>
            <p:cNvCxnSpPr/>
            <p:nvPr/>
          </p:nvCxnSpPr>
          <p:spPr>
            <a:xfrm>
              <a:off x="5517232" y="7257256"/>
              <a:ext cx="504056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21 Conector recto"/>
            <p:cNvCxnSpPr/>
            <p:nvPr/>
          </p:nvCxnSpPr>
          <p:spPr>
            <a:xfrm>
              <a:off x="5669632" y="4448944"/>
              <a:ext cx="50405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22 CuadroTexto"/>
            <p:cNvSpPr txBox="1"/>
            <p:nvPr/>
          </p:nvSpPr>
          <p:spPr>
            <a:xfrm>
              <a:off x="328017" y="1544457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UY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A</a:t>
              </a:r>
              <a:endPara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4" name="23 CuadroTexto"/>
            <p:cNvSpPr txBox="1"/>
            <p:nvPr/>
          </p:nvSpPr>
          <p:spPr>
            <a:xfrm>
              <a:off x="3191308" y="4664968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UY" dirty="0" smtClean="0">
                  <a:latin typeface="Arial" pitchFamily="34" charset="0"/>
                  <a:cs typeface="Arial" pitchFamily="34" charset="0"/>
                </a:rPr>
                <a:t>B</a:t>
              </a:r>
              <a:endParaRPr lang="en-US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" name="19 CuadroTexto"/>
            <p:cNvSpPr txBox="1"/>
            <p:nvPr/>
          </p:nvSpPr>
          <p:spPr>
            <a:xfrm>
              <a:off x="5356968" y="4761270"/>
              <a:ext cx="412292" cy="18158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UY" sz="800" b="1" dirty="0" err="1" smtClean="0">
                  <a:latin typeface="Arial" pitchFamily="34" charset="0"/>
                  <a:cs typeface="Arial" pitchFamily="34" charset="0"/>
                </a:rPr>
                <a:t>RPE</a:t>
              </a:r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r>
                <a:rPr lang="es-UY" sz="800" b="1" dirty="0" err="1" smtClean="0">
                  <a:latin typeface="Arial" pitchFamily="34" charset="0"/>
                  <a:cs typeface="Arial" pitchFamily="34" charset="0"/>
                </a:rPr>
                <a:t>OLM</a:t>
              </a:r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r>
                <a:rPr lang="es-UY" sz="800" b="1" dirty="0" err="1" smtClean="0">
                  <a:latin typeface="Arial" pitchFamily="34" charset="0"/>
                  <a:cs typeface="Arial" pitchFamily="34" charset="0"/>
                </a:rPr>
                <a:t>ONL</a:t>
              </a:r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r>
                <a:rPr lang="es-UY" sz="800" b="1" dirty="0" err="1" smtClean="0">
                  <a:latin typeface="Arial" pitchFamily="34" charset="0"/>
                  <a:cs typeface="Arial" pitchFamily="34" charset="0"/>
                </a:rPr>
                <a:t>OPL</a:t>
              </a:r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r>
                <a:rPr lang="es-UY" sz="800" b="1" dirty="0" err="1" smtClean="0">
                  <a:latin typeface="Arial" pitchFamily="34" charset="0"/>
                  <a:cs typeface="Arial" pitchFamily="34" charset="0"/>
                </a:rPr>
                <a:t>INL</a:t>
              </a:r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r>
                <a:rPr lang="es-UY" sz="800" b="1" dirty="0" err="1" smtClean="0">
                  <a:latin typeface="Arial" pitchFamily="34" charset="0"/>
                  <a:cs typeface="Arial" pitchFamily="34" charset="0"/>
                </a:rPr>
                <a:t>IPL</a:t>
              </a:r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endParaRPr lang="es-UY" sz="800" b="1" dirty="0" smtClean="0">
                <a:latin typeface="Arial" pitchFamily="34" charset="0"/>
                <a:cs typeface="Arial" pitchFamily="34" charset="0"/>
              </a:endParaRPr>
            </a:p>
            <a:p>
              <a:endParaRPr lang="es-UY" sz="800" b="1" dirty="0">
                <a:latin typeface="Arial" pitchFamily="34" charset="0"/>
                <a:cs typeface="Arial" pitchFamily="34" charset="0"/>
              </a:endParaRPr>
            </a:p>
            <a:p>
              <a:r>
                <a:rPr lang="es-UY" sz="800" b="1" dirty="0" err="1" smtClean="0">
                  <a:latin typeface="Arial" pitchFamily="34" charset="0"/>
                  <a:cs typeface="Arial" pitchFamily="34" charset="0"/>
                </a:rPr>
                <a:t>GCL</a:t>
              </a:r>
              <a:endParaRPr lang="en-US" sz="800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6" name="25 CuadroTexto"/>
            <p:cNvSpPr txBox="1"/>
            <p:nvPr/>
          </p:nvSpPr>
          <p:spPr>
            <a:xfrm>
              <a:off x="599777" y="3802613"/>
              <a:ext cx="6591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RPE</a:t>
              </a:r>
              <a:endPara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  <a:p>
              <a:endParaRPr lang="en-US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1" name="30 CuadroTexto"/>
            <p:cNvSpPr txBox="1"/>
            <p:nvPr/>
          </p:nvSpPr>
          <p:spPr>
            <a:xfrm>
              <a:off x="1983906" y="5209161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UY" dirty="0" err="1" smtClean="0">
                  <a:latin typeface="Arial" pitchFamily="34" charset="0"/>
                  <a:cs typeface="Arial" pitchFamily="34" charset="0"/>
                </a:rPr>
                <a:t>bv</a:t>
              </a:r>
              <a:endParaRPr lang="en-US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" name="1 CuadroTexto"/>
          <p:cNvSpPr txBox="1"/>
          <p:nvPr/>
        </p:nvSpPr>
        <p:spPr>
          <a:xfrm>
            <a:off x="2785910" y="416496"/>
            <a:ext cx="9364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UY" sz="1600" dirty="0" smtClean="0">
                <a:latin typeface="Arial" pitchFamily="34" charset="0"/>
                <a:cs typeface="Arial" pitchFamily="34" charset="0"/>
              </a:rPr>
              <a:t>Figure 2</a:t>
            </a:r>
            <a:endParaRPr lang="en-US" sz="16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731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1043</TotalTime>
  <Words>31</Words>
  <Application>Microsoft Office PowerPoint</Application>
  <PresentationFormat>A4 (210 x 297 mm)</PresentationFormat>
  <Paragraphs>32</Paragraphs>
  <Slides>1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2" baseType="lpstr">
      <vt:lpstr>Tema de Office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NAc</dc:creator>
  <cp:lastModifiedBy>NAc</cp:lastModifiedBy>
  <cp:revision>31</cp:revision>
  <dcterms:created xsi:type="dcterms:W3CDTF">2019-02-28T17:49:32Z</dcterms:created>
  <dcterms:modified xsi:type="dcterms:W3CDTF">2021-01-18T18:15:45Z</dcterms:modified>
</cp:coreProperties>
</file>

<file path=docProps/thumbnail.jpeg>
</file>